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1f99f22624d46d1" /><Relationship Type="http://schemas.openxmlformats.org/officeDocument/2006/relationships/extended-properties" Target="/docProps/app.xml" Id="R1fdb209e0494494d" /><Relationship Type="http://schemas.openxmlformats.org/officeDocument/2006/relationships/officeDocument" Target="/ppt/presentation.xml" Id="R32374246bdea4471" /></Relationships>
</file>

<file path=ppt/presentation.xml><?xml version="1.0" encoding="utf-8"?>
<p:presentation xmlns:p="http://schemas.openxmlformats.org/presentationml/2006/main">
  <p:sldMasterIdLst>
    <p:sldMasterId xmlns:r="http://schemas.openxmlformats.org/officeDocument/2006/relationships" id="2147483648" r:id="Rcd7a03158cf943b2"/>
  </p:sldMasterIdLst>
  <p:notesMasterIdLst>
    <p:notesMasterId xmlns:r="http://schemas.openxmlformats.org/officeDocument/2006/relationships" r:id="R4d15543b52d94cef"/>
  </p:notesMasterIdLst>
  <p:sldIdLst>
    <p:sldId xmlns:r="http://schemas.openxmlformats.org/officeDocument/2006/relationships" id="256" r:id="Rbdfac3c86f7b4b47"/>
    <p:sldId xmlns:r="http://schemas.openxmlformats.org/officeDocument/2006/relationships" id="257" r:id="R1e9a9b7c3e714fbe"/>
    <p:sldId xmlns:r="http://schemas.openxmlformats.org/officeDocument/2006/relationships" id="258" r:id="R29d8fae5ec024aa8"/>
    <p:sldId xmlns:r="http://schemas.openxmlformats.org/officeDocument/2006/relationships" id="259" r:id="R72e667842c354685"/>
    <p:sldId xmlns:r="http://schemas.openxmlformats.org/officeDocument/2006/relationships" id="260" r:id="R759cbab843684504"/>
    <p:sldId xmlns:r="http://schemas.openxmlformats.org/officeDocument/2006/relationships" id="261" r:id="R5d65d35a8b58410f"/>
    <p:sldId xmlns:r="http://schemas.openxmlformats.org/officeDocument/2006/relationships" id="262" r:id="Rf9b6dc4f259b48ba"/>
    <p:sldId xmlns:r="http://schemas.openxmlformats.org/officeDocument/2006/relationships" id="263" r:id="Rb0c04cb0c2894830"/>
    <p:sldId xmlns:r="http://schemas.openxmlformats.org/officeDocument/2006/relationships" id="264" r:id="Rb565e27f5bc847bc"/>
    <p:sldId xmlns:r="http://schemas.openxmlformats.org/officeDocument/2006/relationships" id="265" r:id="R800ad7921808467e"/>
    <p:sldId xmlns:r="http://schemas.openxmlformats.org/officeDocument/2006/relationships" id="266" r:id="R8a75f735de3446f8"/>
    <p:sldId xmlns:r="http://schemas.openxmlformats.org/officeDocument/2006/relationships" id="267" r:id="R31de929ff74a4ac7"/>
    <p:sldId xmlns:r="http://schemas.openxmlformats.org/officeDocument/2006/relationships" id="268" r:id="R58c2db034c1c42b8"/>
    <p:sldId xmlns:r="http://schemas.openxmlformats.org/officeDocument/2006/relationships" id="269" r:id="Rbca26f7968fe4ac9"/>
    <p:sldId xmlns:r="http://schemas.openxmlformats.org/officeDocument/2006/relationships" id="270" r:id="R8409a4f426dd4bda"/>
    <p:sldId xmlns:r="http://schemas.openxmlformats.org/officeDocument/2006/relationships" id="271" r:id="R600f242438f541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9c4a0522274681" /><Relationship Type="http://schemas.openxmlformats.org/officeDocument/2006/relationships/slideMaster" Target="/ppt/slideMasters/slideMaster1.xml" Id="Rcd7a03158cf943b2" /><Relationship Type="http://schemas.openxmlformats.org/officeDocument/2006/relationships/notesMaster" Target="/ppt/notesMasters/notesMaster1.xml" Id="R4d15543b52d94cef" /><Relationship Type="http://schemas.openxmlformats.org/officeDocument/2006/relationships/presProps" Target="/ppt/presProps.xml" Id="Rd89a737ad9b24b9c" /><Relationship Type="http://schemas.openxmlformats.org/officeDocument/2006/relationships/tableStyles" Target="/ppt/tableStyles.xml" Id="Rd95b12c5424b441d" /><Relationship Type="http://schemas.openxmlformats.org/officeDocument/2006/relationships/slide" Target="/ppt/slides/slide1.xml" Id="Rbdfac3c86f7b4b47" /><Relationship Type="http://schemas.openxmlformats.org/officeDocument/2006/relationships/slide" Target="/ppt/slides/slide2.xml" Id="R1e9a9b7c3e714fbe" /><Relationship Type="http://schemas.openxmlformats.org/officeDocument/2006/relationships/slide" Target="/ppt/slides/slide3.xml" Id="R29d8fae5ec024aa8" /><Relationship Type="http://schemas.openxmlformats.org/officeDocument/2006/relationships/slide" Target="/ppt/slides/slide4.xml" Id="R72e667842c354685" /><Relationship Type="http://schemas.openxmlformats.org/officeDocument/2006/relationships/slide" Target="/ppt/slides/slide5.xml" Id="R759cbab843684504" /><Relationship Type="http://schemas.openxmlformats.org/officeDocument/2006/relationships/slide" Target="/ppt/slides/slide6.xml" Id="R5d65d35a8b58410f" /><Relationship Type="http://schemas.openxmlformats.org/officeDocument/2006/relationships/slide" Target="/ppt/slides/slide7.xml" Id="Rf9b6dc4f259b48ba" /><Relationship Type="http://schemas.openxmlformats.org/officeDocument/2006/relationships/slide" Target="/ppt/slides/slide8.xml" Id="Rb0c04cb0c2894830" /><Relationship Type="http://schemas.openxmlformats.org/officeDocument/2006/relationships/slide" Target="/ppt/slides/slide9.xml" Id="Rb565e27f5bc847bc" /><Relationship Type="http://schemas.openxmlformats.org/officeDocument/2006/relationships/slide" Target="/ppt/slides/slide10.xml" Id="R800ad7921808467e" /><Relationship Type="http://schemas.openxmlformats.org/officeDocument/2006/relationships/slide" Target="/ppt/slides/slide11.xml" Id="R8a75f735de3446f8" /><Relationship Type="http://schemas.openxmlformats.org/officeDocument/2006/relationships/slide" Target="/ppt/slides/slide12.xml" Id="R31de929ff74a4ac7" /><Relationship Type="http://schemas.openxmlformats.org/officeDocument/2006/relationships/slide" Target="/ppt/slides/slide13.xml" Id="R58c2db034c1c42b8" /><Relationship Type="http://schemas.openxmlformats.org/officeDocument/2006/relationships/slide" Target="/ppt/slides/slide14.xml" Id="Rbca26f7968fe4ac9" /><Relationship Type="http://schemas.openxmlformats.org/officeDocument/2006/relationships/slide" Target="/ppt/slides/slide15.xml" Id="R8409a4f426dd4bda" /><Relationship Type="http://schemas.openxmlformats.org/officeDocument/2006/relationships/slide" Target="/ppt/slides/slide16.xml" Id="R600f242438f541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eab66504c4346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c37d7f961754edf" /><Relationship Type="http://schemas.openxmlformats.org/officeDocument/2006/relationships/notesMaster" Target="/ppt/notesMasters/notesMaster1.xml" Id="R06924305e65149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d9e4e1d3f54881" /><Relationship Type="http://schemas.openxmlformats.org/officeDocument/2006/relationships/notesMaster" Target="/ppt/notesMasters/notesMaster1.xml" Id="R67b6a63b6fcd41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4ae3f32c034150" /><Relationship Type="http://schemas.openxmlformats.org/officeDocument/2006/relationships/notesMaster" Target="/ppt/notesMasters/notesMaster1.xml" Id="R763df5068ed54d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3c3fa649a849c7" /><Relationship Type="http://schemas.openxmlformats.org/officeDocument/2006/relationships/notesMaster" Target="/ppt/notesMasters/notesMaster1.xml" Id="Rb88f00638efc42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472759b0724c02" /><Relationship Type="http://schemas.openxmlformats.org/officeDocument/2006/relationships/notesMaster" Target="/ppt/notesMasters/notesMaster1.xml" Id="Rcbc31d6fe2534c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34a2a05d314b2a" /><Relationship Type="http://schemas.openxmlformats.org/officeDocument/2006/relationships/notesMaster" Target="/ppt/notesMasters/notesMaster1.xml" Id="R877ca91cbe3149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ada3275b90814fb5" /><Relationship Type="http://schemas.openxmlformats.org/officeDocument/2006/relationships/notesMaster" Target="/ppt/notesMasters/notesMaster1.xml" Id="R5b98bec76b9844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29282e7b7f4a5b" /><Relationship Type="http://schemas.openxmlformats.org/officeDocument/2006/relationships/notesMaster" Target="/ppt/notesMasters/notesMaster1.xml" Id="R160c4b9ed801468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6c71163cc64c6f" /><Relationship Type="http://schemas.openxmlformats.org/officeDocument/2006/relationships/notesMaster" Target="/ppt/notesMasters/notesMaster1.xml" Id="R0340c23fb38845d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8ce8d3004c45db" /><Relationship Type="http://schemas.openxmlformats.org/officeDocument/2006/relationships/notesMaster" Target="/ppt/notesMasters/notesMaster1.xml" Id="R57792c229e5746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a9d982374834cc6" /><Relationship Type="http://schemas.openxmlformats.org/officeDocument/2006/relationships/notesMaster" Target="/ppt/notesMasters/notesMaster1.xml" Id="Rcd97265d649149c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7120c5744c4c65" /><Relationship Type="http://schemas.openxmlformats.org/officeDocument/2006/relationships/notesMaster" Target="/ppt/notesMasters/notesMaster1.xml" Id="Rf3ad748c20d046c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3c7c4ed1ec4392" /><Relationship Type="http://schemas.openxmlformats.org/officeDocument/2006/relationships/notesMaster" Target="/ppt/notesMasters/notesMaster1.xml" Id="Rdd851da1d678482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159fba7c94642d7" /><Relationship Type="http://schemas.openxmlformats.org/officeDocument/2006/relationships/notesMaster" Target="/ppt/notesMasters/notesMaster1.xml" Id="R32a25bb5ec75468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882bf7f809544ba" /><Relationship Type="http://schemas.openxmlformats.org/officeDocument/2006/relationships/notesMaster" Target="/ppt/notesMasters/notesMaster1.xml" Id="R7ac93dc0ca6d45d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ef0218c4c944ab2" /><Relationship Type="http://schemas.openxmlformats.org/officeDocument/2006/relationships/notesMaster" Target="/ppt/notesMasters/notesMaster1.xml" Id="Reb79547da49f42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23c228d0b542f1" /><Relationship Type="http://schemas.openxmlformats.org/officeDocument/2006/relationships/image" Target="/ppt/media/image.png" Id="R536b41a7edbc4871" /><Relationship Type="http://schemas.openxmlformats.org/officeDocument/2006/relationships/image" Target="/ppt/media/image2.png" Id="R15a3e12383b34a83" /><Relationship Type="http://schemas.openxmlformats.org/officeDocument/2006/relationships/image" Target="/ppt/media/image.jpeg" Id="R1de9b5154c244b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52ae80e67b461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6b41a7edbc48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a3e12383b34a8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e9b5154c244b8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fa26e1d73f429d" /><Relationship Type="http://schemas.openxmlformats.org/officeDocument/2006/relationships/slideLayout" Target="/ppt/slideLayouts/slideLayout1.xml" Id="R651177ed860741ce" /><Relationship Type="http://schemas.openxmlformats.org/officeDocument/2006/relationships/slideLayout" Target="/ppt/slideLayouts/slideLayout2.xml" Id="R312a0691c6704c1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1177ed860741ce"/>
    <p:sldLayoutId xmlns:r="http://schemas.openxmlformats.org/officeDocument/2006/relationships" id="2147483650" r:id="R312a0691c6704c1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bac2728f4334d7f" /><Relationship Type="http://schemas.openxmlformats.org/officeDocument/2006/relationships/notesSlide" Target="/ppt/notesSlides/notesSlide1.xml" Id="Rc755cb706abf4a2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13aaa376004649" /><Relationship Type="http://schemas.openxmlformats.org/officeDocument/2006/relationships/notesSlide" Target="/ppt/notesSlides/notesSlide2.xml" Id="R443d04801ba54c5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ddc3497594c4c56" /><Relationship Type="http://schemas.openxmlformats.org/officeDocument/2006/relationships/notesSlide" Target="/ppt/notesSlides/notesSlide3.xml" Id="R5140db854ce243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d53fb9bece14467" /><Relationship Type="http://schemas.openxmlformats.org/officeDocument/2006/relationships/notesSlide" Target="/ppt/notesSlides/notesSlide4.xml" Id="Rbae25aa01d04409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b4a8e45553e4bbb" /><Relationship Type="http://schemas.openxmlformats.org/officeDocument/2006/relationships/notesSlide" Target="/ppt/notesSlides/notesSlide5.xml" Id="R5b496268c37f4a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289c0512609488c" /><Relationship Type="http://schemas.openxmlformats.org/officeDocument/2006/relationships/notesSlide" Target="/ppt/notesSlides/notesSlide6.xml" Id="Rf98fa7107b7548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a302f0f7774ecb" /><Relationship Type="http://schemas.openxmlformats.org/officeDocument/2006/relationships/notesSlide" Target="/ppt/notesSlides/notesSlide7.xml" Id="R39c8bda3cc92495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12adafb3af94594" /><Relationship Type="http://schemas.openxmlformats.org/officeDocument/2006/relationships/notesSlide" Target="/ppt/notesSlides/notesSlide8.xml" Id="R9fce337ef40c48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e7737ba0324140" /><Relationship Type="http://schemas.openxmlformats.org/officeDocument/2006/relationships/notesSlide" Target="/ppt/notesSlides/notesSlide9.xml" Id="Rdba7aec2d8d94d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0c6ccd966b14cc6" /><Relationship Type="http://schemas.openxmlformats.org/officeDocument/2006/relationships/notesSlide" Target="/ppt/notesSlides/notesSlide10.xml" Id="R165cc50ff9ca433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06930dde3fd49f1" /><Relationship Type="http://schemas.openxmlformats.org/officeDocument/2006/relationships/notesSlide" Target="/ppt/notesSlides/notesSlide11.xml" Id="R8785b94b92164bd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c79c809182349ba" /><Relationship Type="http://schemas.openxmlformats.org/officeDocument/2006/relationships/notesSlide" Target="/ppt/notesSlides/notesSlide12.xml" Id="R1e7cbc373b4542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fc96a7415544068" /><Relationship Type="http://schemas.openxmlformats.org/officeDocument/2006/relationships/notesSlide" Target="/ppt/notesSlides/notesSlide13.xml" Id="R2a0bdca9fa2e490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e001dd11abc407f" /><Relationship Type="http://schemas.openxmlformats.org/officeDocument/2006/relationships/notesSlide" Target="/ppt/notesSlides/notesSlide14.xml" Id="Rb2b3c9e227184f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ee12efe2d4b41ff" /><Relationship Type="http://schemas.openxmlformats.org/officeDocument/2006/relationships/notesSlide" Target="/ppt/notesSlides/notesSlide15.xml" Id="R0bcf03da353c4d0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e64c104c18b4dc2" /><Relationship Type="http://schemas.openxmlformats.org/officeDocument/2006/relationships/notesSlide" Target="/ppt/notesSlides/notesSlide16.xml" Id="R5ca468058fc04e6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那鴻書第1章</a:t>
            </a:r>
          </a:p>
          <a:p xmlns:a="http://schemas.openxmlformats.org/drawingml/2006/main">
            <a:pPr algn="ctr">
              <a:buNone/>
            </a:pPr>
            <a:r>
              <a:rPr sz="2000">
                <a:solidFill>
                  <a:srgbClr val="FFFFFF"/>
                </a:solidFill>
                <a:latin typeface="Georgia"/>
                <a:ea typeface="Georgia"/>
                <a:cs typeface="Georgia"/>
              </a:rPr>
              <a:t>Nahum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  |  Nahum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論尼尼微的默示，就是伊勒歌斯人那鴻所得的默示。</a:t>
            </a:r>
          </a:p>
          <a:p xmlns:a="http://schemas.openxmlformats.org/drawingml/2006/main">
            <a:pPr algn="ctr">
              <a:buNone/>
            </a:pPr>
            <a:r>
              <a:rPr sz="2800">
                <a:solidFill>
                  <a:srgbClr val="FFFFFF"/>
                </a:solidFill>
                <a:latin typeface="Georgia"/>
                <a:ea typeface="Georgia"/>
                <a:cs typeface="Georgia"/>
              </a:rPr>
              <a:t>The burden of Nineveh. The book of the vision of Nahum the Elkoshite.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1:2  |  Nahum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耶和華是忌邪施報的神。 耶和華施報大有忿怒； 向他的敵人施報， 向他的仇敵懷怒。</a:t>
            </a:r>
          </a:p>
          <a:p xmlns:a="http://schemas.openxmlformats.org/drawingml/2006/main">
            <a:pPr algn="ctr">
              <a:buNone/>
            </a:pPr>
            <a:r>
              <a:rPr sz="2100">
                <a:solidFill>
                  <a:srgbClr val="FFFFFF"/>
                </a:solidFill>
                <a:latin typeface="Georgia"/>
                <a:ea typeface="Georgia"/>
                <a:cs typeface="Georgia"/>
              </a:rPr>
              <a:t>God is jealous, and the LORD revengeth; the LORD revengeth, and is furious; the LORD will take vengeance on his adversaries, and he reserveth wrath for his enemies.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1:3  |  Nahum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耶和華不輕易發怒，大有能力， 萬不以[有罪的]為無罪。 他乘旋風和暴風而來， 雲彩為他腳下的塵土。</a:t>
            </a:r>
          </a:p>
          <a:p xmlns:a="http://schemas.openxmlformats.org/drawingml/2006/main">
            <a:pPr algn="ctr">
              <a:buNone/>
            </a:pPr>
            <a:r>
              <a:rPr sz="2100">
                <a:solidFill>
                  <a:srgbClr val="FFFFFF"/>
                </a:solidFill>
                <a:latin typeface="Georgia"/>
                <a:ea typeface="Georgia"/>
                <a:cs typeface="Georgia"/>
              </a:rPr>
              <a:t>The LORD is slow to anger, and great in power, and will not at all acquit the wicked: the LORD hath his way in the whirlwind and in the storm, and the clouds are the dust of his feet.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1:4  |  Nahum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他斥責海，使海乾了， 使一切江河乾涸。 巴珊和迦密[的樹林]衰殘； 黎巴嫩的花草也衰殘了。</a:t>
            </a:r>
          </a:p>
          <a:p xmlns:a="http://schemas.openxmlformats.org/drawingml/2006/main">
            <a:pPr algn="ctr">
              <a:buNone/>
            </a:pPr>
            <a:r>
              <a:rPr sz="2400">
                <a:solidFill>
                  <a:srgbClr val="FFFFFF"/>
                </a:solidFill>
                <a:latin typeface="Georgia"/>
                <a:ea typeface="Georgia"/>
                <a:cs typeface="Georgia"/>
              </a:rPr>
              <a:t>He rebuketh the sea, and maketh it dry, and drieth up all the rivers: Bashan languisheth, and Carmel, and the flower of Lebanon languisheth.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1:5  |  Nahum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大山因他震動； 小山也都消化。 大地在他面前突起； 世界和住在其間的也都如此。</a:t>
            </a:r>
          </a:p>
          <a:p xmlns:a="http://schemas.openxmlformats.org/drawingml/2006/main">
            <a:pPr algn="ctr">
              <a:buNone/>
            </a:pPr>
            <a:r>
              <a:rPr sz="2400">
                <a:solidFill>
                  <a:srgbClr val="FFFFFF"/>
                </a:solidFill>
                <a:latin typeface="Georgia"/>
                <a:ea typeface="Georgia"/>
                <a:cs typeface="Georgia"/>
              </a:rPr>
              <a:t>The mountains quake at him, and the hills melt, and the earth is burned at his presence, yea, the world, and all that dwell therein.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1:6  |  Nahum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他發忿恨，誰能立得住呢？ 他發烈怒，誰能當得起呢？ 他的忿怒如火傾倒； 磐石因他崩裂。</a:t>
            </a:r>
          </a:p>
          <a:p xmlns:a="http://schemas.openxmlformats.org/drawingml/2006/main">
            <a:pPr algn="ctr">
              <a:buNone/>
            </a:pPr>
            <a:r>
              <a:rPr sz="2100">
                <a:solidFill>
                  <a:srgbClr val="FFFFFF"/>
                </a:solidFill>
                <a:latin typeface="Georgia"/>
                <a:ea typeface="Georgia"/>
                <a:cs typeface="Georgia"/>
              </a:rPr>
              <a:t>Who can stand before his indignation? and who can abide in the fierceness of his anger? his fury is poured out like fire, and the rocks are thrown down by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1:7  |  Nahum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耶和華本為善， 在患難的日子為人的保障， 並且認得那些投靠他的人。</a:t>
            </a:r>
          </a:p>
          <a:p xmlns:a="http://schemas.openxmlformats.org/drawingml/2006/main">
            <a:pPr algn="ctr">
              <a:buNone/>
            </a:pPr>
            <a:r>
              <a:rPr sz="2400">
                <a:solidFill>
                  <a:srgbClr val="FFFFFF"/>
                </a:solidFill>
                <a:latin typeface="Georgia"/>
                <a:ea typeface="Georgia"/>
                <a:cs typeface="Georgia"/>
              </a:rPr>
              <a:t>The LORD is good, a strong hold in the day of trouble; and he knoweth them that trust in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1:8  |  Nahum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但他必以漲溢的洪水淹沒尼尼微， 又驅逐仇敵進入黑暗。</a:t>
            </a:r>
          </a:p>
          <a:p xmlns:a="http://schemas.openxmlformats.org/drawingml/2006/main">
            <a:pPr algn="ctr">
              <a:buNone/>
            </a:pPr>
            <a:r>
              <a:rPr sz="2400">
                <a:solidFill>
                  <a:srgbClr val="FFFFFF"/>
                </a:solidFill>
                <a:latin typeface="Georgia"/>
                <a:ea typeface="Georgia"/>
                <a:cs typeface="Georgia"/>
              </a:rPr>
              <a:t>But with an overrunning flood he will make an utter end of the place thereof, and darkness shall pursue his enemies.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1:9  |  Nahum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尼尼微人哪，設何謀攻擊耶和華呢？ 他必[將你們]滅絕淨盡； 災難不再興起。</a:t>
            </a:r>
          </a:p>
          <a:p xmlns:a="http://schemas.openxmlformats.org/drawingml/2006/main">
            <a:pPr algn="ctr">
              <a:buNone/>
            </a:pPr>
            <a:r>
              <a:rPr sz="2400">
                <a:solidFill>
                  <a:srgbClr val="FFFFFF"/>
                </a:solidFill>
                <a:latin typeface="Georgia"/>
                <a:ea typeface="Georgia"/>
                <a:cs typeface="Georgia"/>
              </a:rPr>
              <a:t>What do ye imagine against the LORD? he will make an utter end: affliction shall not rise up the second time.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1:10  |  Nahum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你們像叢雜的荊棘， 像喝醉了的人， 又如枯乾的碎稭全然燒滅。</a:t>
            </a:r>
          </a:p>
          <a:p xmlns:a="http://schemas.openxmlformats.org/drawingml/2006/main">
            <a:pPr algn="ctr">
              <a:buNone/>
            </a:pPr>
            <a:r>
              <a:rPr sz="2400">
                <a:solidFill>
                  <a:srgbClr val="FFFFFF"/>
                </a:solidFill>
                <a:latin typeface="Georgia"/>
                <a:ea typeface="Georgia"/>
                <a:cs typeface="Georgia"/>
              </a:rPr>
              <a:t>For while they be folden together as thorns, and while they are drunken as drunkards, they shall be devoured as stubble fully dry.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1:11  |  Nahum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有一人從你那裏出來， 圖謀邪惡，設惡計攻擊耶和華。</a:t>
            </a:r>
          </a:p>
          <a:p xmlns:a="http://schemas.openxmlformats.org/drawingml/2006/main">
            <a:pPr algn="ctr">
              <a:buNone/>
            </a:pPr>
            <a:r>
              <a:rPr sz="2400">
                <a:solidFill>
                  <a:srgbClr val="FFFFFF"/>
                </a:solidFill>
                <a:latin typeface="Georgia"/>
                <a:ea typeface="Georgia"/>
                <a:cs typeface="Georgia"/>
              </a:rPr>
              <a:t>There is one come out of thee, that imagineth evil against the LORD, a wicked counsellor.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1:12  |  Nahum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尼尼微雖然勢力充足，人數繁多， 也被剪除，歸於無有。 猶大啊，我雖然使你受苦， 卻不再使你受苦。</a:t>
            </a:r>
          </a:p>
          <a:p xmlns:a="http://schemas.openxmlformats.org/drawingml/2006/main">
            <a:pPr algn="ctr">
              <a:buNone/>
            </a:pPr>
            <a:r>
              <a:rPr sz="2100">
                <a:solidFill>
                  <a:srgbClr val="FFFFFF"/>
                </a:solidFill>
                <a:latin typeface="Georgia"/>
                <a:ea typeface="Georgia"/>
                <a:cs typeface="Georgia"/>
              </a:rPr>
              <a:t>Thus saith the LORD; Though they be quiet, and likewise many, yet thus shall they be cut down, when he shall pass through. Though I have afflicted thee, I will afflict thee no more.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1:13  |  Nahum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現在我必從你[頸項]上折斷他的軛， 扭開他的繩索。</a:t>
            </a:r>
          </a:p>
          <a:p xmlns:a="http://schemas.openxmlformats.org/drawingml/2006/main">
            <a:pPr algn="ctr">
              <a:buNone/>
            </a:pPr>
            <a:r>
              <a:rPr sz="2800">
                <a:solidFill>
                  <a:srgbClr val="FFFFFF"/>
                </a:solidFill>
                <a:latin typeface="Georgia"/>
                <a:ea typeface="Georgia"/>
                <a:cs typeface="Georgia"/>
              </a:rPr>
              <a:t>For now will I break his yoke from off thee, and will burst thy bonds in sunder.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1:14  |  Nahum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耶和華已經出令，指着尼尼微說： 你名下的人必不留後； 我必從你神的廟中除滅雕刻的偶像和鑄造的偶像； 我必因你鄙陋，使你歸於墳墓。</a:t>
            </a:r>
          </a:p>
          <a:p xmlns:a="http://schemas.openxmlformats.org/drawingml/2006/main">
            <a:pPr algn="ctr">
              <a:buNone/>
            </a:pPr>
            <a:r>
              <a:rPr sz="2100">
                <a:solidFill>
                  <a:srgbClr val="FFFFFF"/>
                </a:solidFill>
                <a:latin typeface="Georgia"/>
                <a:ea typeface="Georgia"/>
                <a:cs typeface="Georgia"/>
              </a:rPr>
              <a:t>And the LORD hath given a commandment concerning thee, that no more of thy name be sown: out of the house of thy gods will I cut off the graven image and the molten image: I will make thy grave; for thou art vile.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那鴻書 1:15  |  Nahum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看哪，有報好信傳平安之人的腳登山，[說]： 猶大啊，可以守你的節期， 還你所許的願吧！ 因為那惡人不再從你中間經過， 他已滅絕淨盡了。</a:t>
            </a:r>
          </a:p>
          <a:p xmlns:a="http://schemas.openxmlformats.org/drawingml/2006/main">
            <a:pPr algn="ctr">
              <a:buNone/>
            </a:pPr>
            <a:r>
              <a:rPr sz="2100">
                <a:solidFill>
                  <a:srgbClr val="FFFFFF"/>
                </a:solidFill>
                <a:latin typeface="Georgia"/>
                <a:ea typeface="Georgia"/>
                <a:cs typeface="Georgia"/>
              </a:rPr>
              <a:t>Behold upon the mountains the feet of him that bringeth good tidings, that publisheth peace! O Judah, keep thy solemn feasts, perform thy vows: for the wicked shall no more pass through thee; he is utterly cut off.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2026-08-30T03:47:23.1950000Z</dcterms:created>
  <dcterms:modified xsi:type="dcterms:W3CDTF">2026-08-30T03:47:23.1950000Z</dcterms:modified>
</coreProperties>
</file>