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bc6148dd5f4fd5" /><Relationship Type="http://schemas.openxmlformats.org/officeDocument/2006/relationships/extended-properties" Target="/docProps/app.xml" Id="R00cec4949b80403c" /><Relationship Type="http://schemas.openxmlformats.org/officeDocument/2006/relationships/officeDocument" Target="/ppt/presentation.xml" Id="R86e39c03a6d341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9b32abfaae427f"/>
  </p:sldMasterIdLst>
  <p:notesMasterIdLst>
    <p:notesMasterId xmlns:r="http://schemas.openxmlformats.org/officeDocument/2006/relationships" r:id="Ra46aa31f279f4c0d"/>
  </p:notesMasterIdLst>
  <p:sldIdLst>
    <p:sldId xmlns:r="http://schemas.openxmlformats.org/officeDocument/2006/relationships" id="256" r:id="Raf5a4651f580463f"/>
    <p:sldId xmlns:r="http://schemas.openxmlformats.org/officeDocument/2006/relationships" id="257" r:id="R13ce2c4b7a9f4470"/>
    <p:sldId xmlns:r="http://schemas.openxmlformats.org/officeDocument/2006/relationships" id="258" r:id="R43d57cc95dfc4699"/>
    <p:sldId xmlns:r="http://schemas.openxmlformats.org/officeDocument/2006/relationships" id="259" r:id="Rdec1fe4064414971"/>
    <p:sldId xmlns:r="http://schemas.openxmlformats.org/officeDocument/2006/relationships" id="260" r:id="R307ddbbf44c24c0c"/>
    <p:sldId xmlns:r="http://schemas.openxmlformats.org/officeDocument/2006/relationships" id="261" r:id="R4bc6d53b4fed40f6"/>
    <p:sldId xmlns:r="http://schemas.openxmlformats.org/officeDocument/2006/relationships" id="262" r:id="R268cbd6e153a4c7d"/>
    <p:sldId xmlns:r="http://schemas.openxmlformats.org/officeDocument/2006/relationships" id="263" r:id="R1924f9d998684e1b"/>
    <p:sldId xmlns:r="http://schemas.openxmlformats.org/officeDocument/2006/relationships" id="264" r:id="R218046ff9e814a9b"/>
    <p:sldId xmlns:r="http://schemas.openxmlformats.org/officeDocument/2006/relationships" id="265" r:id="R0423e74d8c03404e"/>
    <p:sldId xmlns:r="http://schemas.openxmlformats.org/officeDocument/2006/relationships" id="266" r:id="R78ec92202ebe4a02"/>
    <p:sldId xmlns:r="http://schemas.openxmlformats.org/officeDocument/2006/relationships" id="267" r:id="R47bba5e93cb242f3"/>
    <p:sldId xmlns:r="http://schemas.openxmlformats.org/officeDocument/2006/relationships" id="268" r:id="R0958f0295d1b48f7"/>
    <p:sldId xmlns:r="http://schemas.openxmlformats.org/officeDocument/2006/relationships" id="269" r:id="Rfdb3a8c211fe4df7"/>
    <p:sldId xmlns:r="http://schemas.openxmlformats.org/officeDocument/2006/relationships" id="270" r:id="Rcacdfafd063f4c76"/>
    <p:sldId xmlns:r="http://schemas.openxmlformats.org/officeDocument/2006/relationships" id="271" r:id="R3869782ee8b345f5"/>
    <p:sldId xmlns:r="http://schemas.openxmlformats.org/officeDocument/2006/relationships" id="272" r:id="Rf3ddf3b84d5b408d"/>
    <p:sldId xmlns:r="http://schemas.openxmlformats.org/officeDocument/2006/relationships" id="273" r:id="R02e1a7023d6f481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f17f51313f422d" /><Relationship Type="http://schemas.openxmlformats.org/officeDocument/2006/relationships/slideMaster" Target="/ppt/slideMasters/slideMaster1.xml" Id="R729b32abfaae427f" /><Relationship Type="http://schemas.openxmlformats.org/officeDocument/2006/relationships/notesMaster" Target="/ppt/notesMasters/notesMaster1.xml" Id="Ra46aa31f279f4c0d" /><Relationship Type="http://schemas.openxmlformats.org/officeDocument/2006/relationships/presProps" Target="/ppt/presProps.xml" Id="Reaecc49e22e744f2" /><Relationship Type="http://schemas.openxmlformats.org/officeDocument/2006/relationships/tableStyles" Target="/ppt/tableStyles.xml" Id="R9f3e9cb07e884625" /><Relationship Type="http://schemas.openxmlformats.org/officeDocument/2006/relationships/slide" Target="/ppt/slides/slide1.xml" Id="Raf5a4651f580463f" /><Relationship Type="http://schemas.openxmlformats.org/officeDocument/2006/relationships/slide" Target="/ppt/slides/slide2.xml" Id="R13ce2c4b7a9f4470" /><Relationship Type="http://schemas.openxmlformats.org/officeDocument/2006/relationships/slide" Target="/ppt/slides/slide3.xml" Id="R43d57cc95dfc4699" /><Relationship Type="http://schemas.openxmlformats.org/officeDocument/2006/relationships/slide" Target="/ppt/slides/slide4.xml" Id="Rdec1fe4064414971" /><Relationship Type="http://schemas.openxmlformats.org/officeDocument/2006/relationships/slide" Target="/ppt/slides/slide5.xml" Id="R307ddbbf44c24c0c" /><Relationship Type="http://schemas.openxmlformats.org/officeDocument/2006/relationships/slide" Target="/ppt/slides/slide6.xml" Id="R4bc6d53b4fed40f6" /><Relationship Type="http://schemas.openxmlformats.org/officeDocument/2006/relationships/slide" Target="/ppt/slides/slide7.xml" Id="R268cbd6e153a4c7d" /><Relationship Type="http://schemas.openxmlformats.org/officeDocument/2006/relationships/slide" Target="/ppt/slides/slide8.xml" Id="R1924f9d998684e1b" /><Relationship Type="http://schemas.openxmlformats.org/officeDocument/2006/relationships/slide" Target="/ppt/slides/slide9.xml" Id="R218046ff9e814a9b" /><Relationship Type="http://schemas.openxmlformats.org/officeDocument/2006/relationships/slide" Target="/ppt/slides/slide10.xml" Id="R0423e74d8c03404e" /><Relationship Type="http://schemas.openxmlformats.org/officeDocument/2006/relationships/slide" Target="/ppt/slides/slide11.xml" Id="R78ec92202ebe4a02" /><Relationship Type="http://schemas.openxmlformats.org/officeDocument/2006/relationships/slide" Target="/ppt/slides/slide12.xml" Id="R47bba5e93cb242f3" /><Relationship Type="http://schemas.openxmlformats.org/officeDocument/2006/relationships/slide" Target="/ppt/slides/slide13.xml" Id="R0958f0295d1b48f7" /><Relationship Type="http://schemas.openxmlformats.org/officeDocument/2006/relationships/slide" Target="/ppt/slides/slide14.xml" Id="Rfdb3a8c211fe4df7" /><Relationship Type="http://schemas.openxmlformats.org/officeDocument/2006/relationships/slide" Target="/ppt/slides/slide15.xml" Id="Rcacdfafd063f4c76" /><Relationship Type="http://schemas.openxmlformats.org/officeDocument/2006/relationships/slide" Target="/ppt/slides/slide16.xml" Id="R3869782ee8b345f5" /><Relationship Type="http://schemas.openxmlformats.org/officeDocument/2006/relationships/slide" Target="/ppt/slides/slide17.xml" Id="Rf3ddf3b84d5b408d" /><Relationship Type="http://schemas.openxmlformats.org/officeDocument/2006/relationships/slide" Target="/ppt/slides/slide18.xml" Id="R02e1a7023d6f48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857c3e6854457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78078f01fd4a26" /><Relationship Type="http://schemas.openxmlformats.org/officeDocument/2006/relationships/notesMaster" Target="/ppt/notesMasters/notesMaster1.xml" Id="Red16b0fe044f41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772654cf3ea4cd4" /><Relationship Type="http://schemas.openxmlformats.org/officeDocument/2006/relationships/notesMaster" Target="/ppt/notesMasters/notesMaster1.xml" Id="R1cc16d27fc7441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8b7ef921d2f4bdd" /><Relationship Type="http://schemas.openxmlformats.org/officeDocument/2006/relationships/notesMaster" Target="/ppt/notesMasters/notesMaster1.xml" Id="R2362ff8ebd5549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ad6dc7a3ce64fe4" /><Relationship Type="http://schemas.openxmlformats.org/officeDocument/2006/relationships/notesMaster" Target="/ppt/notesMasters/notesMaster1.xml" Id="R35f86e7752424e6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d54dd58c2a4e00" /><Relationship Type="http://schemas.openxmlformats.org/officeDocument/2006/relationships/notesMaster" Target="/ppt/notesMasters/notesMaster1.xml" Id="R969f950d11bd4a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8849bf0db15445f" /><Relationship Type="http://schemas.openxmlformats.org/officeDocument/2006/relationships/notesMaster" Target="/ppt/notesMasters/notesMaster1.xml" Id="R1176f051cfe9460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08180f4cb99427a" /><Relationship Type="http://schemas.openxmlformats.org/officeDocument/2006/relationships/notesMaster" Target="/ppt/notesMasters/notesMaster1.xml" Id="Rbe28b4adc3ba47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bad1c4e1c94694" /><Relationship Type="http://schemas.openxmlformats.org/officeDocument/2006/relationships/notesMaster" Target="/ppt/notesMasters/notesMaster1.xml" Id="Rdc3570579c7f40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3e8c0bb3de8460c" /><Relationship Type="http://schemas.openxmlformats.org/officeDocument/2006/relationships/notesMaster" Target="/ppt/notesMasters/notesMaster1.xml" Id="R1797d93a494f490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f825db189324d1b" /><Relationship Type="http://schemas.openxmlformats.org/officeDocument/2006/relationships/notesMaster" Target="/ppt/notesMasters/notesMaster1.xml" Id="R6e7080d092b64a0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8133a29fa6b4417" /><Relationship Type="http://schemas.openxmlformats.org/officeDocument/2006/relationships/notesMaster" Target="/ppt/notesMasters/notesMaster1.xml" Id="Re701cca0c220456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724183b2db84f52" /><Relationship Type="http://schemas.openxmlformats.org/officeDocument/2006/relationships/notesMaster" Target="/ppt/notesMasters/notesMaster1.xml" Id="R45077a8e91864ac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6f7259f671741eb" /><Relationship Type="http://schemas.openxmlformats.org/officeDocument/2006/relationships/notesMaster" Target="/ppt/notesMasters/notesMaster1.xml" Id="Re57e8dcbca804a3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ee60cbba9da4c26" /><Relationship Type="http://schemas.openxmlformats.org/officeDocument/2006/relationships/notesMaster" Target="/ppt/notesMasters/notesMaster1.xml" Id="R1c45caeee902434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a453c1b317448ef" /><Relationship Type="http://schemas.openxmlformats.org/officeDocument/2006/relationships/notesMaster" Target="/ppt/notesMasters/notesMaster1.xml" Id="Rd4074ff4f82c492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f15d75269a04081" /><Relationship Type="http://schemas.openxmlformats.org/officeDocument/2006/relationships/notesMaster" Target="/ppt/notesMasters/notesMaster1.xml" Id="Rae0acad0521c49b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5756ca1988b4c9a" /><Relationship Type="http://schemas.openxmlformats.org/officeDocument/2006/relationships/notesMaster" Target="/ppt/notesMasters/notesMaster1.xml" Id="R7b9018b4d4334ff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1f84d35dba342e4" /><Relationship Type="http://schemas.openxmlformats.org/officeDocument/2006/relationships/notesMaster" Target="/ppt/notesMasters/notesMaster1.xml" Id="Rfd628a5cc59a42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961c903eea4670" /><Relationship Type="http://schemas.openxmlformats.org/officeDocument/2006/relationships/image" Target="/ppt/media/image.png" Id="R023627bcee154225" /><Relationship Type="http://schemas.openxmlformats.org/officeDocument/2006/relationships/image" Target="/ppt/media/image2.png" Id="R958f5cba9ef8425f" /><Relationship Type="http://schemas.openxmlformats.org/officeDocument/2006/relationships/image" Target="/ppt/media/image.jpeg" Id="R3757ca0c5daf45a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8bc8a5f9644cb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23627bcee15422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58f5cba9ef8425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57ca0c5daf45a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4ba3ccb3f64d85" /><Relationship Type="http://schemas.openxmlformats.org/officeDocument/2006/relationships/slideLayout" Target="/ppt/slideLayouts/slideLayout1.xml" Id="Rf7cb004370ac489e" /><Relationship Type="http://schemas.openxmlformats.org/officeDocument/2006/relationships/slideLayout" Target="/ppt/slideLayouts/slideLayout2.xml" Id="Rb7065add1376451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7cb004370ac489e"/>
    <p:sldLayoutId xmlns:r="http://schemas.openxmlformats.org/officeDocument/2006/relationships" id="2147483650" r:id="Rb7065add1376451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13df39e4b74be9" /><Relationship Type="http://schemas.openxmlformats.org/officeDocument/2006/relationships/notesSlide" Target="/ppt/notesSlides/notesSlide1.xml" Id="Rc8a20566396a46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bc2ceec3674938" /><Relationship Type="http://schemas.openxmlformats.org/officeDocument/2006/relationships/notesSlide" Target="/ppt/notesSlides/notesSlide2.xml" Id="R052f9e680ac242d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fa301d2f264621" /><Relationship Type="http://schemas.openxmlformats.org/officeDocument/2006/relationships/notesSlide" Target="/ppt/notesSlides/notesSlide3.xml" Id="R498b0830f1f5444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722ac950564e30" /><Relationship Type="http://schemas.openxmlformats.org/officeDocument/2006/relationships/notesSlide" Target="/ppt/notesSlides/notesSlide4.xml" Id="R2c1e1b7b15904b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3357b0f1004e6d" /><Relationship Type="http://schemas.openxmlformats.org/officeDocument/2006/relationships/notesSlide" Target="/ppt/notesSlides/notesSlide5.xml" Id="Rfbd8537b156849b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23b2ce0be44470" /><Relationship Type="http://schemas.openxmlformats.org/officeDocument/2006/relationships/notesSlide" Target="/ppt/notesSlides/notesSlide6.xml" Id="R098792a287474f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b9394073ff41b2" /><Relationship Type="http://schemas.openxmlformats.org/officeDocument/2006/relationships/notesSlide" Target="/ppt/notesSlides/notesSlide7.xml" Id="Rf50581b4833442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0d281453854563" /><Relationship Type="http://schemas.openxmlformats.org/officeDocument/2006/relationships/notesSlide" Target="/ppt/notesSlides/notesSlide8.xml" Id="R3b469ce74858460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596807ae914688" /><Relationship Type="http://schemas.openxmlformats.org/officeDocument/2006/relationships/notesSlide" Target="/ppt/notesSlides/notesSlide9.xml" Id="R1c21ef0332db47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7feff6dbfe426a" /><Relationship Type="http://schemas.openxmlformats.org/officeDocument/2006/relationships/notesSlide" Target="/ppt/notesSlides/notesSlide10.xml" Id="R99355a16bf2c465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3ad866eecc465d" /><Relationship Type="http://schemas.openxmlformats.org/officeDocument/2006/relationships/notesSlide" Target="/ppt/notesSlides/notesSlide11.xml" Id="R78fe73a4200b403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c8eed42cd945ac" /><Relationship Type="http://schemas.openxmlformats.org/officeDocument/2006/relationships/notesSlide" Target="/ppt/notesSlides/notesSlide12.xml" Id="R5aae3ce5e6fc4d3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7fe9453d184216" /><Relationship Type="http://schemas.openxmlformats.org/officeDocument/2006/relationships/notesSlide" Target="/ppt/notesSlides/notesSlide13.xml" Id="R7ea7e7db64234ce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db9ccd965141cf" /><Relationship Type="http://schemas.openxmlformats.org/officeDocument/2006/relationships/notesSlide" Target="/ppt/notesSlides/notesSlide14.xml" Id="Ra00d6ca472eb496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4af830232241cb" /><Relationship Type="http://schemas.openxmlformats.org/officeDocument/2006/relationships/notesSlide" Target="/ppt/notesSlides/notesSlide15.xml" Id="Ra96d62f38ab0480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3526c4af5849f5" /><Relationship Type="http://schemas.openxmlformats.org/officeDocument/2006/relationships/notesSlide" Target="/ppt/notesSlides/notesSlide16.xml" Id="Rb06c765fb26f4bb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03f31bf80f4cb4" /><Relationship Type="http://schemas.openxmlformats.org/officeDocument/2006/relationships/notesSlide" Target="/ppt/notesSlides/notesSlide17.xml" Id="R8a61e11f5693441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2bcca1b5604b06" /><Relationship Type="http://schemas.openxmlformats.org/officeDocument/2006/relationships/notesSlide" Target="/ppt/notesSlides/notesSlide18.xml" Id="R80a0ddd5c5864a8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Ecclesiastes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8:1  |  Ecclesiastes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誰如智慧人呢？ 誰知道事情的解釋呢？ 人的智慧使他的臉發光， 並使他臉上的暴氣改變。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as the wise man? and who knoweth the interpretation of a thing? a man’s wisdom maketh his face to shine, and the boldness of his face shall be changed.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8:2  |  Ecclesiastes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我[勸你]遵守王的命令；既指神起誓，理當如此。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counsel thee to keep the king’s commandment, and that in regard of the oath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8:3  |  Ecclesiastes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不要急躁離開王的面前，不要固執行惡，因為他凡事都隨自己的心意而行。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hasty to go out of his sight: stand not in an evil thing; for he doeth whatsoever pleaseth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8:4  |  Ecclesiastes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王的話本有權力，誰敢問他說「你做甚麼」呢？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the word of a king is, there is power: and who may say unto him, What doest thou?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8:5  |  Ecclesiastes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凡遵守命令的，必不經歷禍患；智慧人的心能辨明時候和定理。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keepeth the commandment shall feel no evil thing: and a wise man’s heart discerneth both time and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8:6  |  Ecclesiastes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各樣事務[成就]都有時候和定理，因為人的苦難重壓在他身上。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to every purpose there is time and judgment, therefore the misery of man is great upon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8:7  |  Ecclesiastes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他不知道將來的事，因為將來如何，誰能告訴他呢？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knoweth not that which shall be: for who can tell him when it shall be?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8:8  |  Ecclesiastes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無人有權力掌管生命，將生命留住；也無人有權力掌管死期；這場爭戰，無人能免；邪惡也不能救那好行邪惡的人。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 man that hath power over the spirit to retain the spirit; neither hath he power in the day of death: and there is no discharge in that war; neither shall wickedness deliver those that are given to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8:9  |  Ecclesiastes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這一切我都見過，也專心查考日光之下所做的一切事。有時這人管轄那人，令人受害。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this have I seen, and applied my heart unto every work that is done under the sun: there is a time wherein one man ruleth over another to his own hurt.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8:10  |  Ecclesiastes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我見惡人埋葬，歸入[墳墓]；又見行正直事的離開聖地，在城中被人忘記。這也是虛空。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 I saw the wicked buried, who had come and gone from the place of the holy, and they were forgotten in the city where they had so done: this is also vanity.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8:11  |  Ecclesiastes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因為斷定罪名不立刻施刑，所以世人滿心作惡。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sentence against an evil work is not executed speedily, therefore the heart of the sons of men is fully set in them to do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8:12  |  Ecclesiastes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罪人雖然作惡百次，倒享長久的年日；然而我準知道，敬畏神的，就是在他面前敬畏的人，終久必得福樂。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a sinner do evil an hundred times, and his days be prolonged, yet surely I know that it shall be well with them that fear God, which fear before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8:13  |  Ecclesiastes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惡人卻不得福樂，也不得長久的年日；這年日好像影兒，因他不敬畏神。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it shall not be well with the wicked, neither shall he prolong his days, which are as a shadow; because he feareth not before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8:14  |  Ecclesiastes 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世上有一件虛空的事，就是義人所遭遇的，反照惡人所行的；又有惡人所遭遇的，反照義人所行的。我說，這也是虛空。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 vanity which is done upon the earth; that there be just men, unto whom it happeneth according to the work of the wicked; again, there be wicked men, to whom it happeneth according to the work of the righteous: I said that this also is vanity.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8:15  |  Ecclesiastes 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我就稱讚快樂，原來人在日光之下，莫強如吃喝快樂；因為他在日光之下，神賜他一生的年日，要從勞碌中，時常享受所得的。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I commended mirth, because a man hath no better thing under the sun, than to eat, and to drink, and to be merry: for that shall abide with him of his labour the days of his life, which God giveth him under the sun.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8:16  |  Ecclesiastes 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我專心求智慧，要看世上所做的事。（有晝夜不睡覺不合眼的。）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applied mine heart to know wisdom, and to see the business that is done upon the earth: (for also there is that neither day nor night seeth sleep with his eyes:)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8:17  |  Ecclesiastes 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我就看明神一切的作為，知道人查不出日光之下所做的事；任憑他費多少力尋查，都查不出來，就是智慧人雖想知道，也是查不出來。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I beheld all the work of God, that a man cannot find out the work that is done under the sun: because though a man labour to seek it out, yet he shall not find it; yea further; though a wise man think to know it, yet shall he not be able to find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2026-08-30T04:19:02.5110000Z</dcterms:created>
  <dcterms:modified xsi:type="dcterms:W3CDTF">2026-08-30T04:19:02.5110000Z</dcterms:modified>
</coreProperties>
</file>