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9d0b56e5bba4a05" /><Relationship Type="http://schemas.openxmlformats.org/officeDocument/2006/relationships/extended-properties" Target="/docProps/app.xml" Id="R10e2f97956c54ae9" /><Relationship Type="http://schemas.openxmlformats.org/officeDocument/2006/relationships/officeDocument" Target="/ppt/presentation.xml" Id="R2bea242e3c514fa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51e748a0c1c4377"/>
  </p:sldMasterIdLst>
  <p:notesMasterIdLst>
    <p:notesMasterId xmlns:r="http://schemas.openxmlformats.org/officeDocument/2006/relationships" r:id="R2c7f40bc3bf34e10"/>
  </p:notesMasterIdLst>
  <p:sldIdLst>
    <p:sldId xmlns:r="http://schemas.openxmlformats.org/officeDocument/2006/relationships" id="256" r:id="R81ae0e95acdf4666"/>
    <p:sldId xmlns:r="http://schemas.openxmlformats.org/officeDocument/2006/relationships" id="257" r:id="R71ba48601c2a4336"/>
    <p:sldId xmlns:r="http://schemas.openxmlformats.org/officeDocument/2006/relationships" id="258" r:id="Rdb5e4519bb22444a"/>
    <p:sldId xmlns:r="http://schemas.openxmlformats.org/officeDocument/2006/relationships" id="259" r:id="Rf5597ebef73b44c7"/>
    <p:sldId xmlns:r="http://schemas.openxmlformats.org/officeDocument/2006/relationships" id="260" r:id="Ree40a4015ca34ea2"/>
    <p:sldId xmlns:r="http://schemas.openxmlformats.org/officeDocument/2006/relationships" id="261" r:id="R26e4dc24988b47ae"/>
    <p:sldId xmlns:r="http://schemas.openxmlformats.org/officeDocument/2006/relationships" id="262" r:id="Rea668d4788e545f2"/>
    <p:sldId xmlns:r="http://schemas.openxmlformats.org/officeDocument/2006/relationships" id="263" r:id="Rc3af230cf78f459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9e599c65e1547b4" /><Relationship Type="http://schemas.openxmlformats.org/officeDocument/2006/relationships/slideMaster" Target="/ppt/slideMasters/slideMaster1.xml" Id="Rf51e748a0c1c4377" /><Relationship Type="http://schemas.openxmlformats.org/officeDocument/2006/relationships/notesMaster" Target="/ppt/notesMasters/notesMaster1.xml" Id="R2c7f40bc3bf34e10" /><Relationship Type="http://schemas.openxmlformats.org/officeDocument/2006/relationships/presProps" Target="/ppt/presProps.xml" Id="R2aef29a1aa5b4ed6" /><Relationship Type="http://schemas.openxmlformats.org/officeDocument/2006/relationships/tableStyles" Target="/ppt/tableStyles.xml" Id="R15232d238ca94963" /><Relationship Type="http://schemas.openxmlformats.org/officeDocument/2006/relationships/slide" Target="/ppt/slides/slide1.xml" Id="R81ae0e95acdf4666" /><Relationship Type="http://schemas.openxmlformats.org/officeDocument/2006/relationships/slide" Target="/ppt/slides/slide2.xml" Id="R71ba48601c2a4336" /><Relationship Type="http://schemas.openxmlformats.org/officeDocument/2006/relationships/slide" Target="/ppt/slides/slide3.xml" Id="Rdb5e4519bb22444a" /><Relationship Type="http://schemas.openxmlformats.org/officeDocument/2006/relationships/slide" Target="/ppt/slides/slide4.xml" Id="Rf5597ebef73b44c7" /><Relationship Type="http://schemas.openxmlformats.org/officeDocument/2006/relationships/slide" Target="/ppt/slides/slide5.xml" Id="Ree40a4015ca34ea2" /><Relationship Type="http://schemas.openxmlformats.org/officeDocument/2006/relationships/slide" Target="/ppt/slides/slide6.xml" Id="R26e4dc24988b47ae" /><Relationship Type="http://schemas.openxmlformats.org/officeDocument/2006/relationships/slide" Target="/ppt/slides/slide7.xml" Id="Rea668d4788e545f2" /><Relationship Type="http://schemas.openxmlformats.org/officeDocument/2006/relationships/slide" Target="/ppt/slides/slide8.xml" Id="Rc3af230cf78f459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2f81eb32c6d408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8107f82b68c43c0" /><Relationship Type="http://schemas.openxmlformats.org/officeDocument/2006/relationships/notesMaster" Target="/ppt/notesMasters/notesMaster1.xml" Id="R54e9fddc898c4dd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c20ea5dc3eb4750" /><Relationship Type="http://schemas.openxmlformats.org/officeDocument/2006/relationships/notesMaster" Target="/ppt/notesMasters/notesMaster1.xml" Id="R6d51c3e02e5041a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56effdd28c342fa" /><Relationship Type="http://schemas.openxmlformats.org/officeDocument/2006/relationships/notesMaster" Target="/ppt/notesMasters/notesMaster1.xml" Id="Raa013a6e8a5049a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f8cfc91423a4a95" /><Relationship Type="http://schemas.openxmlformats.org/officeDocument/2006/relationships/notesMaster" Target="/ppt/notesMasters/notesMaster1.xml" Id="R37ed0d81d9b54d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61ecde2cdb9447c" /><Relationship Type="http://schemas.openxmlformats.org/officeDocument/2006/relationships/notesMaster" Target="/ppt/notesMasters/notesMaster1.xml" Id="R3a0b3a5e857946f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aa6143cfb5d4162" /><Relationship Type="http://schemas.openxmlformats.org/officeDocument/2006/relationships/notesMaster" Target="/ppt/notesMasters/notesMaster1.xml" Id="R3b76ad477710475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f0bcc7fb1154981" /><Relationship Type="http://schemas.openxmlformats.org/officeDocument/2006/relationships/notesMaster" Target="/ppt/notesMasters/notesMaster1.xml" Id="R1899ca1d211249f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86043e6b1cf4335" /><Relationship Type="http://schemas.openxmlformats.org/officeDocument/2006/relationships/notesMaster" Target="/ppt/notesMasters/notesMaster1.xml" Id="Rbbf946eb9e474a5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42a7a01d594028" /><Relationship Type="http://schemas.openxmlformats.org/officeDocument/2006/relationships/image" Target="/ppt/media/image.png" Id="Rf9ffe1a1d04a4993" /><Relationship Type="http://schemas.openxmlformats.org/officeDocument/2006/relationships/image" Target="/ppt/media/image2.png" Id="R000bba3b6a0e41ce" /><Relationship Type="http://schemas.openxmlformats.org/officeDocument/2006/relationships/image" Target="/ppt/media/image.jpeg" Id="Rece7eba4646c48e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3f0a40ef6a48f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9ffe1a1d04a499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00bba3b6a0e41c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e7eba4646c48e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35beaaa209d4d34" /><Relationship Type="http://schemas.openxmlformats.org/officeDocument/2006/relationships/slideLayout" Target="/ppt/slideLayouts/slideLayout1.xml" Id="R8397339c2f554053" /><Relationship Type="http://schemas.openxmlformats.org/officeDocument/2006/relationships/slideLayout" Target="/ppt/slideLayouts/slideLayout2.xml" Id="R17cf37d3250e407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397339c2f554053"/>
    <p:sldLayoutId xmlns:r="http://schemas.openxmlformats.org/officeDocument/2006/relationships" id="2147483650" r:id="R17cf37d3250e407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635dc9ff884e17" /><Relationship Type="http://schemas.openxmlformats.org/officeDocument/2006/relationships/notesSlide" Target="/ppt/notesSlides/notesSlide1.xml" Id="R2c5ee579829c4d0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b40b99b0974d7f" /><Relationship Type="http://schemas.openxmlformats.org/officeDocument/2006/relationships/notesSlide" Target="/ppt/notesSlides/notesSlide2.xml" Id="Rc92fae17fddd416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356d75dda7451a" /><Relationship Type="http://schemas.openxmlformats.org/officeDocument/2006/relationships/notesSlide" Target="/ppt/notesSlides/notesSlide3.xml" Id="R4a4f059344a149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30fa4d1ff744a6" /><Relationship Type="http://schemas.openxmlformats.org/officeDocument/2006/relationships/notesSlide" Target="/ppt/notesSlides/notesSlide4.xml" Id="Rd93313db5a074eb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76c639d1d34b37" /><Relationship Type="http://schemas.openxmlformats.org/officeDocument/2006/relationships/notesSlide" Target="/ppt/notesSlides/notesSlide5.xml" Id="Rf9ca9e0b258344a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e67018a2a34b92" /><Relationship Type="http://schemas.openxmlformats.org/officeDocument/2006/relationships/notesSlide" Target="/ppt/notesSlides/notesSlide6.xml" Id="R72751f8b1a1a474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5aaa58f4a841d0" /><Relationship Type="http://schemas.openxmlformats.org/officeDocument/2006/relationships/notesSlide" Target="/ppt/notesSlides/notesSlide7.xml" Id="R4749d52d28754cb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86aab5ffaf40d2" /><Relationship Type="http://schemas.openxmlformats.org/officeDocument/2006/relationships/notesSlide" Target="/ppt/notesSlides/notesSlide8.xml" Id="Rb476624f3c2a4ec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詩篇第120章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120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120:1  |  Psalms 120:1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上行（或譯登階，下同）之詩。 我在急難中求告耶和華， 他就應允我。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of degrees. In my distress I cried unto the LORD, and he heard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120:2  |  Psalms 120:2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耶和華啊，求你救我脫離說謊的嘴唇和詭詐的舌頭！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Deliver my soul, O LORD, from lying lips, and from a deceitful tongue.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120:3  |  Psalms 120:3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詭詐的舌頭啊，要給你甚麼呢？ 要拿甚麼加給你呢？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shall be given unto thee? or what shall be done unto thee, thou false tongue?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120:4  |  Psalms 120:4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就是勇士的利箭和羅騰木 的炭火。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Sharp arrows of the mighty, with coals of juniper.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120:5  |  Psalms 120:5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我寄居在米設， 住在基達帳棚之中，有禍了！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Woe is me, that I sojourn in Mesech, that I dwell in the tents of Kedar!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120:6  |  Psalms 120:6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我與那恨惡和睦的人許久同住。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soul hath long dwelt with him that hateth peace.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120:7  |  Psalms 120:7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我願和睦， 但我發言，他們就要爭戰。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for peace: but when I speak, they are for war.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2026-08-30T04:30:13.5880000Z</dcterms:created>
  <dcterms:modified xsi:type="dcterms:W3CDTF">2026-08-30T04:30:13.5880000Z</dcterms:modified>
</coreProperties>
</file>