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d46727e870c34fbf" /><Relationship Type="http://schemas.openxmlformats.org/officeDocument/2006/relationships/extended-properties" Target="/docProps/app.xml" Id="R01851cf5c0414838" /><Relationship Type="http://schemas.openxmlformats.org/officeDocument/2006/relationships/officeDocument" Target="/ppt/presentation.xml" Id="R1a13b2b1641e4961" /></Relationships>
</file>

<file path=ppt/presentation.xml><?xml version="1.0" encoding="utf-8"?>
<p:presentation xmlns:p="http://schemas.openxmlformats.org/presentationml/2006/main">
  <p:sldMasterIdLst>
    <p:sldMasterId xmlns:r="http://schemas.openxmlformats.org/officeDocument/2006/relationships" id="2147483648" r:id="R69a6a2a55db6422c"/>
  </p:sldMasterIdLst>
  <p:notesMasterIdLst>
    <p:notesMasterId xmlns:r="http://schemas.openxmlformats.org/officeDocument/2006/relationships" r:id="R59b3ca63dd2748bf"/>
  </p:notesMasterIdLst>
  <p:sldIdLst>
    <p:sldId xmlns:r="http://schemas.openxmlformats.org/officeDocument/2006/relationships" id="256" r:id="R1dedc1f7ebc446c7"/>
    <p:sldId xmlns:r="http://schemas.openxmlformats.org/officeDocument/2006/relationships" id="257" r:id="R4df2b39d191f426f"/>
    <p:sldId xmlns:r="http://schemas.openxmlformats.org/officeDocument/2006/relationships" id="258" r:id="Rddadffa4163f47df"/>
    <p:sldId xmlns:r="http://schemas.openxmlformats.org/officeDocument/2006/relationships" id="259" r:id="R17a3ede183c545b7"/>
    <p:sldId xmlns:r="http://schemas.openxmlformats.org/officeDocument/2006/relationships" id="260" r:id="Rdb40c1c06df44281"/>
    <p:sldId xmlns:r="http://schemas.openxmlformats.org/officeDocument/2006/relationships" id="261" r:id="Rf3171bff564f4271"/>
    <p:sldId xmlns:r="http://schemas.openxmlformats.org/officeDocument/2006/relationships" id="262" r:id="Re7ee35dab4ca46a8"/>
    <p:sldId xmlns:r="http://schemas.openxmlformats.org/officeDocument/2006/relationships" id="263" r:id="Rc7baec3d31534a53"/>
    <p:sldId xmlns:r="http://schemas.openxmlformats.org/officeDocument/2006/relationships" id="264" r:id="Rffc7635015d24119"/>
    <p:sldId xmlns:r="http://schemas.openxmlformats.org/officeDocument/2006/relationships" id="265" r:id="R80cd07f2ddca4465"/>
    <p:sldId xmlns:r="http://schemas.openxmlformats.org/officeDocument/2006/relationships" id="266" r:id="R86d11876bccb4f8d"/>
    <p:sldId xmlns:r="http://schemas.openxmlformats.org/officeDocument/2006/relationships" id="267" r:id="R459fd29d3af345a1"/>
    <p:sldId xmlns:r="http://schemas.openxmlformats.org/officeDocument/2006/relationships" id="268" r:id="R80ea811dacc2416f"/>
    <p:sldId xmlns:r="http://schemas.openxmlformats.org/officeDocument/2006/relationships" id="269" r:id="R10c7ce91b75d43e8"/>
    <p:sldId xmlns:r="http://schemas.openxmlformats.org/officeDocument/2006/relationships" id="270" r:id="R45276bb1e2314b6c"/>
    <p:sldId xmlns:r="http://schemas.openxmlformats.org/officeDocument/2006/relationships" id="271" r:id="R364898e81f5f45ac"/>
    <p:sldId xmlns:r="http://schemas.openxmlformats.org/officeDocument/2006/relationships" id="272" r:id="R1c04c4804af9400a"/>
    <p:sldId xmlns:r="http://schemas.openxmlformats.org/officeDocument/2006/relationships" id="273" r:id="Rac4bed4eead74cb8"/>
    <p:sldId xmlns:r="http://schemas.openxmlformats.org/officeDocument/2006/relationships" id="274" r:id="Rbafe1bb608ab44ec"/>
    <p:sldId xmlns:r="http://schemas.openxmlformats.org/officeDocument/2006/relationships" id="275" r:id="Rcc502a13a41f4ca6"/>
    <p:sldId xmlns:r="http://schemas.openxmlformats.org/officeDocument/2006/relationships" id="276" r:id="Raf61249a49314f64"/>
    <p:sldId xmlns:r="http://schemas.openxmlformats.org/officeDocument/2006/relationships" id="277" r:id="R1b5e04bccdff46c1"/>
    <p:sldId xmlns:r="http://schemas.openxmlformats.org/officeDocument/2006/relationships" id="278" r:id="R483c6470715c4792"/>
    <p:sldId xmlns:r="http://schemas.openxmlformats.org/officeDocument/2006/relationships" id="279" r:id="Raec8fd50bd1c4588"/>
    <p:sldId xmlns:r="http://schemas.openxmlformats.org/officeDocument/2006/relationships" id="280" r:id="R4cf3e5a5ade741be"/>
    <p:sldId xmlns:r="http://schemas.openxmlformats.org/officeDocument/2006/relationships" id="281" r:id="Ra1a3f088067f412e"/>
    <p:sldId xmlns:r="http://schemas.openxmlformats.org/officeDocument/2006/relationships" id="282" r:id="R0aaba9dce5184c0a"/>
    <p:sldId xmlns:r="http://schemas.openxmlformats.org/officeDocument/2006/relationships" id="283" r:id="R3126e1d1d8c447dd"/>
    <p:sldId xmlns:r="http://schemas.openxmlformats.org/officeDocument/2006/relationships" id="284" r:id="R74650705b4d04aba"/>
    <p:sldId xmlns:r="http://schemas.openxmlformats.org/officeDocument/2006/relationships" id="285" r:id="Rd15af7bd769e4eff"/>
    <p:sldId xmlns:r="http://schemas.openxmlformats.org/officeDocument/2006/relationships" id="286" r:id="R7cdb6ebe3d024ec4"/>
    <p:sldId xmlns:r="http://schemas.openxmlformats.org/officeDocument/2006/relationships" id="287" r:id="R4c99923c29974859"/>
    <p:sldId xmlns:r="http://schemas.openxmlformats.org/officeDocument/2006/relationships" id="288" r:id="R8597972ebdc94f1e"/>
    <p:sldId xmlns:r="http://schemas.openxmlformats.org/officeDocument/2006/relationships" id="289" r:id="R2dc2576d558346a5"/>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8a8c55cf9bd4d63" /><Relationship Type="http://schemas.openxmlformats.org/officeDocument/2006/relationships/slideMaster" Target="/ppt/slideMasters/slideMaster1.xml" Id="R69a6a2a55db6422c" /><Relationship Type="http://schemas.openxmlformats.org/officeDocument/2006/relationships/notesMaster" Target="/ppt/notesMasters/notesMaster1.xml" Id="R59b3ca63dd2748bf" /><Relationship Type="http://schemas.openxmlformats.org/officeDocument/2006/relationships/presProps" Target="/ppt/presProps.xml" Id="R1b5cbb95694b4ff0" /><Relationship Type="http://schemas.openxmlformats.org/officeDocument/2006/relationships/tableStyles" Target="/ppt/tableStyles.xml" Id="R6f1037850c024a04" /><Relationship Type="http://schemas.openxmlformats.org/officeDocument/2006/relationships/slide" Target="/ppt/slides/slide1.xml" Id="R1dedc1f7ebc446c7" /><Relationship Type="http://schemas.openxmlformats.org/officeDocument/2006/relationships/slide" Target="/ppt/slides/slide2.xml" Id="R4df2b39d191f426f" /><Relationship Type="http://schemas.openxmlformats.org/officeDocument/2006/relationships/slide" Target="/ppt/slides/slide3.xml" Id="Rddadffa4163f47df" /><Relationship Type="http://schemas.openxmlformats.org/officeDocument/2006/relationships/slide" Target="/ppt/slides/slide4.xml" Id="R17a3ede183c545b7" /><Relationship Type="http://schemas.openxmlformats.org/officeDocument/2006/relationships/slide" Target="/ppt/slides/slide5.xml" Id="Rdb40c1c06df44281" /><Relationship Type="http://schemas.openxmlformats.org/officeDocument/2006/relationships/slide" Target="/ppt/slides/slide6.xml" Id="Rf3171bff564f4271" /><Relationship Type="http://schemas.openxmlformats.org/officeDocument/2006/relationships/slide" Target="/ppt/slides/slide7.xml" Id="Re7ee35dab4ca46a8" /><Relationship Type="http://schemas.openxmlformats.org/officeDocument/2006/relationships/slide" Target="/ppt/slides/slide8.xml" Id="Rc7baec3d31534a53" /><Relationship Type="http://schemas.openxmlformats.org/officeDocument/2006/relationships/slide" Target="/ppt/slides/slide9.xml" Id="Rffc7635015d24119" /><Relationship Type="http://schemas.openxmlformats.org/officeDocument/2006/relationships/slide" Target="/ppt/slides/slide10.xml" Id="R80cd07f2ddca4465" /><Relationship Type="http://schemas.openxmlformats.org/officeDocument/2006/relationships/slide" Target="/ppt/slides/slide11.xml" Id="R86d11876bccb4f8d" /><Relationship Type="http://schemas.openxmlformats.org/officeDocument/2006/relationships/slide" Target="/ppt/slides/slide12.xml" Id="R459fd29d3af345a1" /><Relationship Type="http://schemas.openxmlformats.org/officeDocument/2006/relationships/slide" Target="/ppt/slides/slide13.xml" Id="R80ea811dacc2416f" /><Relationship Type="http://schemas.openxmlformats.org/officeDocument/2006/relationships/slide" Target="/ppt/slides/slide14.xml" Id="R10c7ce91b75d43e8" /><Relationship Type="http://schemas.openxmlformats.org/officeDocument/2006/relationships/slide" Target="/ppt/slides/slide15.xml" Id="R45276bb1e2314b6c" /><Relationship Type="http://schemas.openxmlformats.org/officeDocument/2006/relationships/slide" Target="/ppt/slides/slide16.xml" Id="R364898e81f5f45ac" /><Relationship Type="http://schemas.openxmlformats.org/officeDocument/2006/relationships/slide" Target="/ppt/slides/slide17.xml" Id="R1c04c4804af9400a" /><Relationship Type="http://schemas.openxmlformats.org/officeDocument/2006/relationships/slide" Target="/ppt/slides/slide18.xml" Id="Rac4bed4eead74cb8" /><Relationship Type="http://schemas.openxmlformats.org/officeDocument/2006/relationships/slide" Target="/ppt/slides/slide19.xml" Id="Rbafe1bb608ab44ec" /><Relationship Type="http://schemas.openxmlformats.org/officeDocument/2006/relationships/slide" Target="/ppt/slides/slide20.xml" Id="Rcc502a13a41f4ca6" /><Relationship Type="http://schemas.openxmlformats.org/officeDocument/2006/relationships/slide" Target="/ppt/slides/slide21.xml" Id="Raf61249a49314f64" /><Relationship Type="http://schemas.openxmlformats.org/officeDocument/2006/relationships/slide" Target="/ppt/slides/slide22.xml" Id="R1b5e04bccdff46c1" /><Relationship Type="http://schemas.openxmlformats.org/officeDocument/2006/relationships/slide" Target="/ppt/slides/slide23.xml" Id="R483c6470715c4792" /><Relationship Type="http://schemas.openxmlformats.org/officeDocument/2006/relationships/slide" Target="/ppt/slides/slide24.xml" Id="Raec8fd50bd1c4588" /><Relationship Type="http://schemas.openxmlformats.org/officeDocument/2006/relationships/slide" Target="/ppt/slides/slide25.xml" Id="R4cf3e5a5ade741be" /><Relationship Type="http://schemas.openxmlformats.org/officeDocument/2006/relationships/slide" Target="/ppt/slides/slide26.xml" Id="Ra1a3f088067f412e" /><Relationship Type="http://schemas.openxmlformats.org/officeDocument/2006/relationships/slide" Target="/ppt/slides/slide27.xml" Id="R0aaba9dce5184c0a" /><Relationship Type="http://schemas.openxmlformats.org/officeDocument/2006/relationships/slide" Target="/ppt/slides/slide28.xml" Id="R3126e1d1d8c447dd" /><Relationship Type="http://schemas.openxmlformats.org/officeDocument/2006/relationships/slide" Target="/ppt/slides/slide29.xml" Id="R74650705b4d04aba" /><Relationship Type="http://schemas.openxmlformats.org/officeDocument/2006/relationships/slide" Target="/ppt/slides/slide30.xml" Id="Rd15af7bd769e4eff" /><Relationship Type="http://schemas.openxmlformats.org/officeDocument/2006/relationships/slide" Target="/ppt/slides/slide31.xml" Id="R7cdb6ebe3d024ec4" /><Relationship Type="http://schemas.openxmlformats.org/officeDocument/2006/relationships/slide" Target="/ppt/slides/slide32.xml" Id="R4c99923c29974859" /><Relationship Type="http://schemas.openxmlformats.org/officeDocument/2006/relationships/slide" Target="/ppt/slides/slide33.xml" Id="R8597972ebdc94f1e" /><Relationship Type="http://schemas.openxmlformats.org/officeDocument/2006/relationships/slide" Target="/ppt/slides/slide34.xml" Id="R2dc2576d558346a5"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09e4624b414d4e8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47f142cf96e04183" /><Relationship Type="http://schemas.openxmlformats.org/officeDocument/2006/relationships/notesMaster" Target="/ppt/notesMasters/notesMaster1.xml" Id="R00559fcb71354d2c" /></Relationships>
</file>

<file path=ppt/notesSlides/_rels/notesSlide2.xml.rels>&#65279;<?xml version="1.0" encoding="utf-8"?><Relationships xmlns="http://schemas.openxmlformats.org/package/2006/relationships"><Relationship Type="http://schemas.openxmlformats.org/officeDocument/2006/relationships/slide" Target="/ppt/slides/slide2.xml" Id="Rddfe84d287bf4c8c" /><Relationship Type="http://schemas.openxmlformats.org/officeDocument/2006/relationships/notesMaster" Target="/ppt/notesMasters/notesMaster1.xml" Id="R68903703fc0d4ff8" /></Relationships>
</file>

<file path=ppt/notesSlides/_rels/notesSlide3.xml.rels>&#65279;<?xml version="1.0" encoding="utf-8"?><Relationships xmlns="http://schemas.openxmlformats.org/package/2006/relationships"><Relationship Type="http://schemas.openxmlformats.org/officeDocument/2006/relationships/slide" Target="/ppt/slides/slide3.xml" Id="R9acc6ecc0d924af1" /><Relationship Type="http://schemas.openxmlformats.org/officeDocument/2006/relationships/notesMaster" Target="/ppt/notesMasters/notesMaster1.xml" Id="R0c86e1d07a14482b" /></Relationships>
</file>

<file path=ppt/notesSlides/_rels/notesSlide4.xml.rels>&#65279;<?xml version="1.0" encoding="utf-8"?><Relationships xmlns="http://schemas.openxmlformats.org/package/2006/relationships"><Relationship Type="http://schemas.openxmlformats.org/officeDocument/2006/relationships/slide" Target="/ppt/slides/slide4.xml" Id="R00e5c2a26b084bfb" /><Relationship Type="http://schemas.openxmlformats.org/officeDocument/2006/relationships/notesMaster" Target="/ppt/notesMasters/notesMaster1.xml" Id="R7838106099f24b64" /></Relationships>
</file>

<file path=ppt/notesSlides/_rels/notesSlide5.xml.rels>&#65279;<?xml version="1.0" encoding="utf-8"?><Relationships xmlns="http://schemas.openxmlformats.org/package/2006/relationships"><Relationship Type="http://schemas.openxmlformats.org/officeDocument/2006/relationships/slide" Target="/ppt/slides/slide5.xml" Id="R21c7abff87de43b2" /><Relationship Type="http://schemas.openxmlformats.org/officeDocument/2006/relationships/notesMaster" Target="/ppt/notesMasters/notesMaster1.xml" Id="Rac2d611d905b4092" /></Relationships>
</file>

<file path=ppt/notesSlides/_rels/notesSlide6.xml.rels>&#65279;<?xml version="1.0" encoding="utf-8"?><Relationships xmlns="http://schemas.openxmlformats.org/package/2006/relationships"><Relationship Type="http://schemas.openxmlformats.org/officeDocument/2006/relationships/slide" Target="/ppt/slides/slide6.xml" Id="R9c444338a2624ce0" /><Relationship Type="http://schemas.openxmlformats.org/officeDocument/2006/relationships/notesMaster" Target="/ppt/notesMasters/notesMaster1.xml" Id="R79376a8fb2e34c7a" /></Relationships>
</file>

<file path=ppt/notesSlides/_rels/notesSlide7.xml.rels>&#65279;<?xml version="1.0" encoding="utf-8"?><Relationships xmlns="http://schemas.openxmlformats.org/package/2006/relationships"><Relationship Type="http://schemas.openxmlformats.org/officeDocument/2006/relationships/slide" Target="/ppt/slides/slide7.xml" Id="R3ea4aaa7b44f48b2" /><Relationship Type="http://schemas.openxmlformats.org/officeDocument/2006/relationships/notesMaster" Target="/ppt/notesMasters/notesMaster1.xml" Id="R342cc24d05644c99" /></Relationships>
</file>

<file path=ppt/notesSlides/_rels/notesSlide8.xml.rels>&#65279;<?xml version="1.0" encoding="utf-8"?><Relationships xmlns="http://schemas.openxmlformats.org/package/2006/relationships"><Relationship Type="http://schemas.openxmlformats.org/officeDocument/2006/relationships/slide" Target="/ppt/slides/slide8.xml" Id="R14dbbf6008254d2d" /><Relationship Type="http://schemas.openxmlformats.org/officeDocument/2006/relationships/notesMaster" Target="/ppt/notesMasters/notesMaster1.xml" Id="R2939b72d2f70454c" /></Relationships>
</file>

<file path=ppt/notesSlides/_rels/notesSlide9.xml.rels>&#65279;<?xml version="1.0" encoding="utf-8"?><Relationships xmlns="http://schemas.openxmlformats.org/package/2006/relationships"><Relationship Type="http://schemas.openxmlformats.org/officeDocument/2006/relationships/slide" Target="/ppt/slides/slide9.xml" Id="Rfc9ff1cb5a564015" /><Relationship Type="http://schemas.openxmlformats.org/officeDocument/2006/relationships/notesMaster" Target="/ppt/notesMasters/notesMaster1.xml" Id="R87d9a908af8547ed"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666a026da4a14b84" /><Relationship Type="http://schemas.openxmlformats.org/officeDocument/2006/relationships/notesMaster" Target="/ppt/notesMasters/notesMaster1.xml" Id="R9208909834e54414"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79fd95eca121421a" /><Relationship Type="http://schemas.openxmlformats.org/officeDocument/2006/relationships/notesMaster" Target="/ppt/notesMasters/notesMaster1.xml" Id="R6ff82250add34e21"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96ec40b788b24275" /><Relationship Type="http://schemas.openxmlformats.org/officeDocument/2006/relationships/notesMaster" Target="/ppt/notesMasters/notesMaster1.xml" Id="Rabcbea5bb4b644dc"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b5c17fa3eeec4f1e" /><Relationship Type="http://schemas.openxmlformats.org/officeDocument/2006/relationships/notesMaster" Target="/ppt/notesMasters/notesMaster1.xml" Id="R35a3e17df3e84ad9"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545e9487ff72470b" /><Relationship Type="http://schemas.openxmlformats.org/officeDocument/2006/relationships/notesMaster" Target="/ppt/notesMasters/notesMaster1.xml" Id="R24b6f71adc984a09"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3f52187d418c45db" /><Relationship Type="http://schemas.openxmlformats.org/officeDocument/2006/relationships/notesMaster" Target="/ppt/notesMasters/notesMaster1.xml" Id="Rf1dd849eabbf40a8"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03a0474415bc4c9f" /><Relationship Type="http://schemas.openxmlformats.org/officeDocument/2006/relationships/notesMaster" Target="/ppt/notesMasters/notesMaster1.xml" Id="R8ca7c0e94fde4c65"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cf33d2f2e19140ad" /><Relationship Type="http://schemas.openxmlformats.org/officeDocument/2006/relationships/notesMaster" Target="/ppt/notesMasters/notesMaster1.xml" Id="R38044ea265044d63"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45184eef46e24260" /><Relationship Type="http://schemas.openxmlformats.org/officeDocument/2006/relationships/notesMaster" Target="/ppt/notesMasters/notesMaster1.xml" Id="R40e3c1468b01477a"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e1606791efa5466e" /><Relationship Type="http://schemas.openxmlformats.org/officeDocument/2006/relationships/notesMaster" Target="/ppt/notesMasters/notesMaster1.xml" Id="R597fd3d01da24ca9"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fb8bfde22c17465b" /><Relationship Type="http://schemas.openxmlformats.org/officeDocument/2006/relationships/notesMaster" Target="/ppt/notesMasters/notesMaster1.xml" Id="R4afca5f41d004ea0"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4dee436ec721443b" /><Relationship Type="http://schemas.openxmlformats.org/officeDocument/2006/relationships/notesMaster" Target="/ppt/notesMasters/notesMaster1.xml" Id="Rcf524167291b411f"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04d98b4c7a124671" /><Relationship Type="http://schemas.openxmlformats.org/officeDocument/2006/relationships/notesMaster" Target="/ppt/notesMasters/notesMaster1.xml" Id="R1f9448bd9dae431c"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7b8c7f2576974b94" /><Relationship Type="http://schemas.openxmlformats.org/officeDocument/2006/relationships/notesMaster" Target="/ppt/notesMasters/notesMaster1.xml" Id="R94edae2f3139476a"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8297cc74b05f4468" /><Relationship Type="http://schemas.openxmlformats.org/officeDocument/2006/relationships/notesMaster" Target="/ppt/notesMasters/notesMaster1.xml" Id="R9a3174fe2fe54e85"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54de6657ffde45b2" /><Relationship Type="http://schemas.openxmlformats.org/officeDocument/2006/relationships/notesMaster" Target="/ppt/notesMasters/notesMaster1.xml" Id="Re95458b3e7be4aac"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5c502c1ac2e843aa" /><Relationship Type="http://schemas.openxmlformats.org/officeDocument/2006/relationships/notesMaster" Target="/ppt/notesMasters/notesMaster1.xml" Id="R655b637e24ac4678"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622008af6b46472e" /><Relationship Type="http://schemas.openxmlformats.org/officeDocument/2006/relationships/notesMaster" Target="/ppt/notesMasters/notesMaster1.xml" Id="Rd49c9232306443f6"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44ed1879671c40c2" /><Relationship Type="http://schemas.openxmlformats.org/officeDocument/2006/relationships/notesMaster" Target="/ppt/notesMasters/notesMaster1.xml" Id="R36c49da2c14b4aef"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76d8a7a3cb084de4" /><Relationship Type="http://schemas.openxmlformats.org/officeDocument/2006/relationships/notesMaster" Target="/ppt/notesMasters/notesMaster1.xml" Id="Ra8b5777a5d71413b"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af513f0ef1944bd6" /><Relationship Type="http://schemas.openxmlformats.org/officeDocument/2006/relationships/notesMaster" Target="/ppt/notesMasters/notesMaster1.xml" Id="R1abb10b999a7435c"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b132ec9ba7f54c6e" /><Relationship Type="http://schemas.openxmlformats.org/officeDocument/2006/relationships/notesMaster" Target="/ppt/notesMasters/notesMaster1.xml" Id="R0a41b105199847c6"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74980539746044a0" /><Relationship Type="http://schemas.openxmlformats.org/officeDocument/2006/relationships/notesMaster" Target="/ppt/notesMasters/notesMaster1.xml" Id="R8c854836510e4d26"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c540c56ed1f54035" /><Relationship Type="http://schemas.openxmlformats.org/officeDocument/2006/relationships/notesMaster" Target="/ppt/notesMasters/notesMaster1.xml" Id="Reb556cde460b45a0"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85b0ad71872a4665" /><Relationship Type="http://schemas.openxmlformats.org/officeDocument/2006/relationships/notesMaster" Target="/ppt/notesMasters/notesMaster1.xml" Id="Ra1bc37d3e3b544c7"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b21f85121b14e1a" /><Relationship Type="http://schemas.openxmlformats.org/officeDocument/2006/relationships/image" Target="/ppt/media/image.png" Id="R488dda6eb2d44a75" /><Relationship Type="http://schemas.openxmlformats.org/officeDocument/2006/relationships/image" Target="/ppt/media/image2.png" Id="R61db592fe82c4854" /><Relationship Type="http://schemas.openxmlformats.org/officeDocument/2006/relationships/image" Target="/ppt/media/image.jpeg" Id="R8b1a962d244d4fd9"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174abb1207704627"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488dda6eb2d44a75"/>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61db592fe82c4854"/>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8b1a962d244d4fd9"/>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a7d68b443c8445a9" /><Relationship Type="http://schemas.openxmlformats.org/officeDocument/2006/relationships/slideLayout" Target="/ppt/slideLayouts/slideLayout1.xml" Id="R099f4030e5aa438c" /><Relationship Type="http://schemas.openxmlformats.org/officeDocument/2006/relationships/slideLayout" Target="/ppt/slideLayouts/slideLayout2.xml" Id="R5b4a791d985641e8"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99f4030e5aa438c"/>
    <p:sldLayoutId xmlns:r="http://schemas.openxmlformats.org/officeDocument/2006/relationships" id="2147483650" r:id="R5b4a791d985641e8"/>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4644cf0ec1434221" /><Relationship Type="http://schemas.openxmlformats.org/officeDocument/2006/relationships/notesSlide" Target="/ppt/notesSlides/notesSlide1.xml" Id="R1c0c80ff58d74aa1"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41e6b9558ee2482f" /><Relationship Type="http://schemas.openxmlformats.org/officeDocument/2006/relationships/notesSlide" Target="/ppt/notesSlides/notesSlide2.xml" Id="Rf86708e2a14045ef"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a86df10994674184" /><Relationship Type="http://schemas.openxmlformats.org/officeDocument/2006/relationships/notesSlide" Target="/ppt/notesSlides/notesSlide3.xml" Id="Rd49b2bf4692b4d83"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deedcd19d801453c" /><Relationship Type="http://schemas.openxmlformats.org/officeDocument/2006/relationships/notesSlide" Target="/ppt/notesSlides/notesSlide4.xml" Id="Rdeccc579a6c34731"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727c1816c6324cf8" /><Relationship Type="http://schemas.openxmlformats.org/officeDocument/2006/relationships/notesSlide" Target="/ppt/notesSlides/notesSlide5.xml" Id="R778433a128ce4dc5"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ac01682eea814ffa" /><Relationship Type="http://schemas.openxmlformats.org/officeDocument/2006/relationships/notesSlide" Target="/ppt/notesSlides/notesSlide6.xml" Id="R1928485393d444b8"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2e898959c57c4009" /><Relationship Type="http://schemas.openxmlformats.org/officeDocument/2006/relationships/notesSlide" Target="/ppt/notesSlides/notesSlide7.xml" Id="R7925354082c94fcb"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4e7b9ec51bdd495c" /><Relationship Type="http://schemas.openxmlformats.org/officeDocument/2006/relationships/notesSlide" Target="/ppt/notesSlides/notesSlide8.xml" Id="R28ece6eea06b4513"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628040213b73461b" /><Relationship Type="http://schemas.openxmlformats.org/officeDocument/2006/relationships/notesSlide" Target="/ppt/notesSlides/notesSlide9.xml" Id="R4691d63b4878427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5b3c6868d2514890" /><Relationship Type="http://schemas.openxmlformats.org/officeDocument/2006/relationships/notesSlide" Target="/ppt/notesSlides/notesSlide10.xml" Id="R8a46800cb34d4994"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f229759534844ae9" /><Relationship Type="http://schemas.openxmlformats.org/officeDocument/2006/relationships/notesSlide" Target="/ppt/notesSlides/notesSlide11.xml" Id="R50aabe2dab884585"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e070291fe65543f0" /><Relationship Type="http://schemas.openxmlformats.org/officeDocument/2006/relationships/notesSlide" Target="/ppt/notesSlides/notesSlide12.xml" Id="Rd2cb048d725c49e2"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e4f664a2589c49e7" /><Relationship Type="http://schemas.openxmlformats.org/officeDocument/2006/relationships/notesSlide" Target="/ppt/notesSlides/notesSlide13.xml" Id="R92e1324c0f45463a"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00efe668a6d14697" /><Relationship Type="http://schemas.openxmlformats.org/officeDocument/2006/relationships/notesSlide" Target="/ppt/notesSlides/notesSlide14.xml" Id="Rf10f5bdafff146bd"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f9f0383fc1904fcb" /><Relationship Type="http://schemas.openxmlformats.org/officeDocument/2006/relationships/notesSlide" Target="/ppt/notesSlides/notesSlide15.xml" Id="R76007bfe49874d23"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8c797442f37e41ca" /><Relationship Type="http://schemas.openxmlformats.org/officeDocument/2006/relationships/notesSlide" Target="/ppt/notesSlides/notesSlide16.xml" Id="R3cdde48e2c93438c"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8c56acb08c3a4b94" /><Relationship Type="http://schemas.openxmlformats.org/officeDocument/2006/relationships/notesSlide" Target="/ppt/notesSlides/notesSlide17.xml" Id="Rcae3ed5e48004be0"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3694d1a99df040b3" /><Relationship Type="http://schemas.openxmlformats.org/officeDocument/2006/relationships/notesSlide" Target="/ppt/notesSlides/notesSlide18.xml" Id="R40ec156a0db64a6e"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779b74395a714980" /><Relationship Type="http://schemas.openxmlformats.org/officeDocument/2006/relationships/notesSlide" Target="/ppt/notesSlides/notesSlide19.xml" Id="R0933a278e7704f53"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1f763e0dd0e14aae" /><Relationship Type="http://schemas.openxmlformats.org/officeDocument/2006/relationships/notesSlide" Target="/ppt/notesSlides/notesSlide20.xml" Id="R56d7445f401543b8"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5c2c3c184c8a40ac" /><Relationship Type="http://schemas.openxmlformats.org/officeDocument/2006/relationships/notesSlide" Target="/ppt/notesSlides/notesSlide21.xml" Id="R6df9b9be0b094f6a"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64ccc7d1e3204914" /><Relationship Type="http://schemas.openxmlformats.org/officeDocument/2006/relationships/notesSlide" Target="/ppt/notesSlides/notesSlide22.xml" Id="Rd257c4b283db4fc3"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d76d744a1b844850" /><Relationship Type="http://schemas.openxmlformats.org/officeDocument/2006/relationships/notesSlide" Target="/ppt/notesSlides/notesSlide23.xml" Id="R77d9d5ac03664b07"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8c08a8e9e16f4132" /><Relationship Type="http://schemas.openxmlformats.org/officeDocument/2006/relationships/notesSlide" Target="/ppt/notesSlides/notesSlide24.xml" Id="Rbda6662837ba46a1"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5d9de7e617cd4560" /><Relationship Type="http://schemas.openxmlformats.org/officeDocument/2006/relationships/notesSlide" Target="/ppt/notesSlides/notesSlide25.xml" Id="Rfcfc5c40c06e47c5"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2ff7aac6de0f496b" /><Relationship Type="http://schemas.openxmlformats.org/officeDocument/2006/relationships/notesSlide" Target="/ppt/notesSlides/notesSlide26.xml" Id="R88ffc51dee9b4e1e"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8c31fa3dc66c4895" /><Relationship Type="http://schemas.openxmlformats.org/officeDocument/2006/relationships/notesSlide" Target="/ppt/notesSlides/notesSlide27.xml" Id="R07c3fad15d8740cb"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55dfe4a281a34899" /><Relationship Type="http://schemas.openxmlformats.org/officeDocument/2006/relationships/notesSlide" Target="/ppt/notesSlides/notesSlide28.xml" Id="R71bb240eb8d946b0"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f2bed6581a8b4c85" /><Relationship Type="http://schemas.openxmlformats.org/officeDocument/2006/relationships/notesSlide" Target="/ppt/notesSlides/notesSlide29.xml" Id="R5a427a74994d42e5"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fe278904b4e24ca2" /><Relationship Type="http://schemas.openxmlformats.org/officeDocument/2006/relationships/notesSlide" Target="/ppt/notesSlides/notesSlide30.xml" Id="R6a98406047624a62"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f90b06356d274c88" /><Relationship Type="http://schemas.openxmlformats.org/officeDocument/2006/relationships/notesSlide" Target="/ppt/notesSlides/notesSlide31.xml" Id="R3dd3b2539cd24e35"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fef4a3eea8b94fe6" /><Relationship Type="http://schemas.openxmlformats.org/officeDocument/2006/relationships/notesSlide" Target="/ppt/notesSlides/notesSlide32.xml" Id="Rbbb1ba33c6c54a74"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e135040390b04ae0" /><Relationship Type="http://schemas.openxmlformats.org/officeDocument/2006/relationships/notesSlide" Target="/ppt/notesSlides/notesSlide33.xml" Id="R61c9a57d39294a4b"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b181997c7ee043aa" /><Relationship Type="http://schemas.openxmlformats.org/officeDocument/2006/relationships/notesSlide" Target="/ppt/notesSlides/notesSlide34.xml" Id="Rb2bff428db8b4c02"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羅馬書第15章</a:t>
            </a:r>
          </a:p>
          <a:p xmlns:a="http://schemas.openxmlformats.org/drawingml/2006/main">
            <a:pPr algn="ctr">
              <a:buNone/>
            </a:pPr>
            <a:r>
              <a:rPr sz="2000">
                <a:solidFill>
                  <a:srgbClr val="FFFFFF"/>
                </a:solidFill>
                <a:latin typeface="Georgia"/>
                <a:ea typeface="Georgia"/>
                <a:cs typeface="Georgia"/>
              </a:rPr>
              <a:t>Romans 15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15:1  |  Romans 15:1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我們堅固的人應該擔代不堅固人的軟弱，不求自己的喜悅。</a:t>
            </a:r>
          </a:p>
          <a:p xmlns:a="http://schemas.openxmlformats.org/drawingml/2006/main">
            <a:pPr algn="ctr">
              <a:buNone/>
            </a:pPr>
            <a:r>
              <a:rPr sz="2400">
                <a:solidFill>
                  <a:srgbClr val="FFFFFF"/>
                </a:solidFill>
                <a:latin typeface="Georgia"/>
                <a:ea typeface="Georgia"/>
                <a:cs typeface="Georgia"/>
              </a:rPr>
              <a:t>We then that are strong ought to bear the infirmities of the weak, and not to please ourselves.</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15:2  |  Romans 15:2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我們各人務要叫鄰舍喜悅，使他得益處，建立[德行]。</a:t>
            </a:r>
          </a:p>
          <a:p xmlns:a="http://schemas.openxmlformats.org/drawingml/2006/main">
            <a:pPr algn="ctr">
              <a:buNone/>
            </a:pPr>
            <a:r>
              <a:rPr sz="2800">
                <a:solidFill>
                  <a:srgbClr val="FFFFFF"/>
                </a:solidFill>
                <a:latin typeface="Georgia"/>
                <a:ea typeface="Georgia"/>
                <a:cs typeface="Georgia"/>
              </a:rPr>
              <a:t>Let every one of us please his neighbour for his good to edification.</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15:3  |  Romans 15:3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因為基督也不求自己的喜悅，如[經上]所記：「辱罵你人的辱罵都落在我身上。」</a:t>
            </a:r>
          </a:p>
          <a:p xmlns:a="http://schemas.openxmlformats.org/drawingml/2006/main">
            <a:pPr algn="ctr">
              <a:buNone/>
            </a:pPr>
            <a:r>
              <a:rPr sz="2400">
                <a:solidFill>
                  <a:srgbClr val="FFFFFF"/>
                </a:solidFill>
                <a:latin typeface="Georgia"/>
                <a:ea typeface="Georgia"/>
                <a:cs typeface="Georgia"/>
              </a:rPr>
              <a:t>For even Christ pleased not himself; but, as it is written, The reproaches of them that reproached thee fell on me.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15:4  |  Romans 15:4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從前所寫的[聖經]都是為教訓我們寫的，叫我們因聖經所生的忍耐和安慰可以得着盼望。</a:t>
            </a:r>
          </a:p>
          <a:p xmlns:a="http://schemas.openxmlformats.org/drawingml/2006/main">
            <a:pPr algn="ctr">
              <a:buNone/>
            </a:pPr>
            <a:r>
              <a:rPr sz="2100">
                <a:solidFill>
                  <a:srgbClr val="FFFFFF"/>
                </a:solidFill>
                <a:latin typeface="Georgia"/>
                <a:ea typeface="Georgia"/>
                <a:cs typeface="Georgia"/>
              </a:rPr>
              <a:t>For whatsoever things were written aforetime were written for our learning, that we through patience and comfort of the scriptures might have hope.</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15:5  |  Romans 15:5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但願賜忍耐安慰的神叫你們彼此同心，效法基督耶穌，</a:t>
            </a:r>
          </a:p>
          <a:p xmlns:a="http://schemas.openxmlformats.org/drawingml/2006/main">
            <a:pPr algn="ctr">
              <a:buNone/>
            </a:pPr>
            <a:r>
              <a:rPr sz="2400">
                <a:solidFill>
                  <a:srgbClr val="FFFFFF"/>
                </a:solidFill>
                <a:latin typeface="Georgia"/>
                <a:ea typeface="Georgia"/>
                <a:cs typeface="Georgia"/>
              </a:rPr>
              <a:t>Now the God of patience and consolation grant you to be likeminded one toward another according to Christ Jesus:</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15:6  |  Romans 15:6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一心一口榮耀神－我們主耶穌基督的父！</a:t>
            </a:r>
          </a:p>
          <a:p xmlns:a="http://schemas.openxmlformats.org/drawingml/2006/main">
            <a:pPr algn="ctr">
              <a:buNone/>
            </a:pPr>
            <a:r>
              <a:rPr sz="2400">
                <a:solidFill>
                  <a:srgbClr val="FFFFFF"/>
                </a:solidFill>
                <a:latin typeface="Georgia"/>
                <a:ea typeface="Georgia"/>
                <a:cs typeface="Georgia"/>
              </a:rPr>
              <a:t>That ye may with one mind and one mouth glorify God, even the Father of our Lord Jesus Christ.</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15:7  |  Romans 15:7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所以，你們要彼此接納，如同基督接納你們一樣，使榮耀歸與神。</a:t>
            </a:r>
          </a:p>
          <a:p xmlns:a="http://schemas.openxmlformats.org/drawingml/2006/main">
            <a:pPr algn="ctr">
              <a:buNone/>
            </a:pPr>
            <a:r>
              <a:rPr sz="2400">
                <a:solidFill>
                  <a:srgbClr val="FFFFFF"/>
                </a:solidFill>
                <a:latin typeface="Georgia"/>
                <a:ea typeface="Georgia"/>
                <a:cs typeface="Georgia"/>
              </a:rPr>
              <a:t>Wherefore receive ye one another, as Christ also received us to the glory of God.</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15:8  |  Romans 15:8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我說，基督是為神真理作了受割禮人的執事，要證實所應許列祖的話，</a:t>
            </a:r>
          </a:p>
          <a:p xmlns:a="http://schemas.openxmlformats.org/drawingml/2006/main">
            <a:pPr algn="ctr">
              <a:buNone/>
            </a:pPr>
            <a:r>
              <a:rPr sz="2400">
                <a:solidFill>
                  <a:srgbClr val="FFFFFF"/>
                </a:solidFill>
                <a:latin typeface="Georgia"/>
                <a:ea typeface="Georgia"/>
                <a:cs typeface="Georgia"/>
              </a:rPr>
              <a:t>Now I say that Jesus Christ was a minister of the circumcision for the truth of God, to confirm the promises made unto the fathers:</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15:9  |  Romans 15:9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並叫外邦人因他的憐憫榮耀神。如[經上]所記： 因此，我要在外邦中稱讚你， 歌頌你的名；</a:t>
            </a:r>
          </a:p>
          <a:p xmlns:a="http://schemas.openxmlformats.org/drawingml/2006/main">
            <a:pPr algn="ctr">
              <a:buNone/>
            </a:pPr>
            <a:r>
              <a:rPr sz="2100">
                <a:solidFill>
                  <a:srgbClr val="FFFFFF"/>
                </a:solidFill>
                <a:latin typeface="Georgia"/>
                <a:ea typeface="Georgia"/>
                <a:cs typeface="Georgia"/>
              </a:rPr>
              <a:t>And that the Gentiles might glorify God for his mercy; as it is written, For this cause I will confess to thee among the Gentiles, and sing unto thy name.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15:10  |  Romans 15:10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又說： 你們外邦人當與主的百姓一同歡樂；</a:t>
            </a:r>
          </a:p>
          <a:p xmlns:a="http://schemas.openxmlformats.org/drawingml/2006/main">
            <a:pPr algn="ctr">
              <a:buNone/>
            </a:pPr>
            <a:r>
              <a:rPr sz="2800">
                <a:solidFill>
                  <a:srgbClr val="FFFFFF"/>
                </a:solidFill>
                <a:latin typeface="Georgia"/>
                <a:ea typeface="Georgia"/>
                <a:cs typeface="Georgia"/>
              </a:rPr>
              <a:t>And again he saith, Rejoice, ye Gentiles, with his people.</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15:11  |  Romans 15:11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又說： 外邦啊，你們當讚美主！ 萬民哪，你們都當頌讚他！</a:t>
            </a:r>
          </a:p>
          <a:p xmlns:a="http://schemas.openxmlformats.org/drawingml/2006/main">
            <a:pPr algn="ctr">
              <a:buNone/>
            </a:pPr>
            <a:r>
              <a:rPr sz="2800">
                <a:solidFill>
                  <a:srgbClr val="FFFFFF"/>
                </a:solidFill>
                <a:latin typeface="Georgia"/>
                <a:ea typeface="Georgia"/>
                <a:cs typeface="Georgia"/>
              </a:rPr>
              <a:t>And again, Praise the Lord, all ye Gentiles; and laud him, all ye people.</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15:12  |  Romans 15:12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又有以賽亞說： 將來有耶西的根， 就是那興起來要治理外邦的； 外邦人要仰望他。</a:t>
            </a:r>
          </a:p>
          <a:p xmlns:a="http://schemas.openxmlformats.org/drawingml/2006/main">
            <a:pPr algn="ctr">
              <a:buNone/>
            </a:pPr>
            <a:r>
              <a:rPr sz="2400">
                <a:solidFill>
                  <a:srgbClr val="FFFFFF"/>
                </a:solidFill>
                <a:latin typeface="Georgia"/>
                <a:ea typeface="Georgia"/>
                <a:cs typeface="Georgia"/>
              </a:rPr>
              <a:t>And again, Esaias saith, There shall be a root of Jesse, and he that shall rise to reign over the Gentiles; in him shall the Gentiles trust.</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15:13  |  Romans 15:13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但願使人有盼望的神，因信將諸般的喜樂、平安充滿你們的心，使你們藉着聖靈的能力大有盼望！</a:t>
            </a:r>
          </a:p>
          <a:p xmlns:a="http://schemas.openxmlformats.org/drawingml/2006/main">
            <a:pPr algn="ctr">
              <a:buNone/>
            </a:pPr>
            <a:r>
              <a:rPr sz="2400">
                <a:solidFill>
                  <a:srgbClr val="FFFFFF"/>
                </a:solidFill>
                <a:latin typeface="Georgia"/>
                <a:ea typeface="Georgia"/>
                <a:cs typeface="Georgia"/>
              </a:rPr>
              <a:t>Now the God of hope fill you with all joy and peace in believing, that ye may abound in hope, through the power of the Holy Ghost.</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15:14  |  Romans 15:14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弟兄們，我自己也深信你們是滿有良善，充足了諸般的知識，也能彼此勸戒。</a:t>
            </a:r>
          </a:p>
          <a:p xmlns:a="http://schemas.openxmlformats.org/drawingml/2006/main">
            <a:pPr algn="ctr">
              <a:buNone/>
            </a:pPr>
            <a:r>
              <a:rPr sz="2100">
                <a:solidFill>
                  <a:srgbClr val="FFFFFF"/>
                </a:solidFill>
                <a:latin typeface="Georgia"/>
                <a:ea typeface="Georgia"/>
                <a:cs typeface="Georgia"/>
              </a:rPr>
              <a:t>And I myself also am persuaded of you, my brethren, that ye also are full of goodness, filled with all knowledge, able also to admonish one another.</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15:15  |  Romans 15:15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但我稍微放膽寫信給你們，是要提醒你們的記性，特因神所給我的恩典，</a:t>
            </a:r>
          </a:p>
          <a:p xmlns:a="http://schemas.openxmlformats.org/drawingml/2006/main">
            <a:pPr algn="ctr">
              <a:buNone/>
            </a:pPr>
            <a:r>
              <a:rPr sz="2100">
                <a:solidFill>
                  <a:srgbClr val="FFFFFF"/>
                </a:solidFill>
                <a:latin typeface="Georgia"/>
                <a:ea typeface="Georgia"/>
                <a:cs typeface="Georgia"/>
              </a:rPr>
              <a:t>Nevertheless, brethren, I have written the more boldly unto you in some sort, as putting you in mind, because of the grace that is given to me of God,</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15:16  |  Romans 15:16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使我為外邦人作基督耶穌的僕役，作神福音的祭司，叫所獻上的外邦人，因着聖靈成為聖潔，可蒙悅納。</a:t>
            </a:r>
          </a:p>
          <a:p xmlns:a="http://schemas.openxmlformats.org/drawingml/2006/main">
            <a:pPr algn="ctr">
              <a:buNone/>
            </a:pPr>
            <a:r>
              <a:rPr sz="2100">
                <a:solidFill>
                  <a:srgbClr val="FFFFFF"/>
                </a:solidFill>
                <a:latin typeface="Georgia"/>
                <a:ea typeface="Georgia"/>
                <a:cs typeface="Georgia"/>
              </a:rPr>
              <a:t>That I should be the minister of Jesus Christ to the Gentiles, ministering the gospel of God, that the offering up of the Gentiles might be acceptable, being sanctified by the Holy Ghost.</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15:17  |  Romans 15:17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所以論到神的事，我在基督耶穌裏有可誇的。</a:t>
            </a:r>
          </a:p>
          <a:p xmlns:a="http://schemas.openxmlformats.org/drawingml/2006/main">
            <a:pPr algn="ctr">
              <a:buNone/>
            </a:pPr>
            <a:r>
              <a:rPr sz="2400">
                <a:solidFill>
                  <a:srgbClr val="FFFFFF"/>
                </a:solidFill>
                <a:latin typeface="Georgia"/>
                <a:ea typeface="Georgia"/>
                <a:cs typeface="Georgia"/>
              </a:rPr>
              <a:t>I have therefore whereof I may glory through Jesus Christ in those things which pertain to God.</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15:18  |  Romans 15:18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除了基督藉我做的那些事，我甚麼都不敢提，只提他藉我言語作為，用神蹟奇事的能力，並聖靈的能力，使外邦人順服；</a:t>
            </a:r>
          </a:p>
          <a:p xmlns:a="http://schemas.openxmlformats.org/drawingml/2006/main">
            <a:pPr algn="ctr">
              <a:buNone/>
            </a:pPr>
            <a:r>
              <a:rPr sz="2400">
                <a:solidFill>
                  <a:srgbClr val="FFFFFF"/>
                </a:solidFill>
                <a:latin typeface="Georgia"/>
                <a:ea typeface="Georgia"/>
                <a:cs typeface="Georgia"/>
              </a:rPr>
              <a:t>For I will not dare to speak of any of those things which Christ hath not wrought by me, to make the Gentiles obedient, by word and deed,</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15:19  |  Romans 15:19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甚至我從耶路撒冷，直轉到以利哩古，到處傳了基督的福音。</a:t>
            </a:r>
          </a:p>
          <a:p xmlns:a="http://schemas.openxmlformats.org/drawingml/2006/main">
            <a:pPr algn="ctr">
              <a:buNone/>
            </a:pPr>
            <a:r>
              <a:rPr sz="2100">
                <a:solidFill>
                  <a:srgbClr val="FFFFFF"/>
                </a:solidFill>
                <a:latin typeface="Georgia"/>
                <a:ea typeface="Georgia"/>
                <a:cs typeface="Georgia"/>
              </a:rPr>
              <a:t>Through mighty signs and wonders, by the power of the Spirit of God; so that from Jerusalem, and round about unto Illyricum, I have fully preached the gospel of Christ.</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15:20  |  Romans 15:20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我立了志向，不在基督的名被稱過的地方傳福音，免得建造在別人的根基上。</a:t>
            </a:r>
          </a:p>
          <a:p xmlns:a="http://schemas.openxmlformats.org/drawingml/2006/main">
            <a:pPr algn="ctr">
              <a:buNone/>
            </a:pPr>
            <a:r>
              <a:rPr sz="2400">
                <a:solidFill>
                  <a:srgbClr val="FFFFFF"/>
                </a:solidFill>
                <a:latin typeface="Georgia"/>
                <a:ea typeface="Georgia"/>
                <a:cs typeface="Georgia"/>
              </a:rPr>
              <a:t>Yea, so have I strived to preach the gospel, not where Christ was named, lest I should build upon another man’s foundation:</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15:21  |  Romans 15:21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就如[經上]所記： 未曾聞知他信息的，將要看見； 未曾聽過的，將要明白。</a:t>
            </a:r>
          </a:p>
          <a:p xmlns:a="http://schemas.openxmlformats.org/drawingml/2006/main">
            <a:pPr algn="ctr">
              <a:buNone/>
            </a:pPr>
            <a:r>
              <a:rPr sz="2400">
                <a:solidFill>
                  <a:srgbClr val="FFFFFF"/>
                </a:solidFill>
                <a:latin typeface="Georgia"/>
                <a:ea typeface="Georgia"/>
                <a:cs typeface="Georgia"/>
              </a:rPr>
              <a:t>But as it is written, To whom he was not spoken of, they shall see: and they that have not heard shall understand.</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15:22  |  Romans 15:22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我因多次被攔阻，總不得到你們那裏去。</a:t>
            </a:r>
          </a:p>
          <a:p xmlns:a="http://schemas.openxmlformats.org/drawingml/2006/main">
            <a:pPr algn="ctr">
              <a:buNone/>
            </a:pPr>
            <a:r>
              <a:rPr sz="2800">
                <a:solidFill>
                  <a:srgbClr val="FFFFFF"/>
                </a:solidFill>
                <a:latin typeface="Georgia"/>
                <a:ea typeface="Georgia"/>
                <a:cs typeface="Georgia"/>
              </a:rPr>
              <a:t>For which cause also I have been much hindered from coming to you.</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15:23  |  Romans 15:23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但如今，在這裏再沒有[可傳的]地方，而且這好幾年，我切心想望到西班牙去的時候，可以到你們那裏，</a:t>
            </a:r>
          </a:p>
          <a:p xmlns:a="http://schemas.openxmlformats.org/drawingml/2006/main">
            <a:pPr algn="ctr">
              <a:buNone/>
            </a:pPr>
            <a:r>
              <a:rPr sz="2400">
                <a:solidFill>
                  <a:srgbClr val="FFFFFF"/>
                </a:solidFill>
                <a:latin typeface="Georgia"/>
                <a:ea typeface="Georgia"/>
                <a:cs typeface="Georgia"/>
              </a:rPr>
              <a:t>But now having no more place in these parts, and having a great desire these many years to come unto you;</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15:24  |  Romans 15:24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盼望從你們那裏經過，得見你們，先與你們彼此交往，心裏稍微滿足，然後蒙你們送行。</a:t>
            </a:r>
          </a:p>
          <a:p xmlns:a="http://schemas.openxmlformats.org/drawingml/2006/main">
            <a:pPr algn="ctr">
              <a:buNone/>
            </a:pPr>
            <a:r>
              <a:rPr sz="2100">
                <a:solidFill>
                  <a:srgbClr val="FFFFFF"/>
                </a:solidFill>
                <a:latin typeface="Georgia"/>
                <a:ea typeface="Georgia"/>
                <a:cs typeface="Georgia"/>
              </a:rPr>
              <a:t>Whensoever I take my journey into Spain, I will come to you: for I trust to see you in my journey, and to be brought on my way thitherward by you, if first I be somewhat filled with your company.</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15:25  |  Romans 15:25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但現在，我往耶路撒冷去供給聖徒。</a:t>
            </a:r>
          </a:p>
          <a:p xmlns:a="http://schemas.openxmlformats.org/drawingml/2006/main">
            <a:pPr algn="ctr">
              <a:buNone/>
            </a:pPr>
            <a:r>
              <a:rPr sz="2800">
                <a:solidFill>
                  <a:srgbClr val="FFFFFF"/>
                </a:solidFill>
                <a:latin typeface="Georgia"/>
                <a:ea typeface="Georgia"/>
                <a:cs typeface="Georgia"/>
              </a:rPr>
              <a:t>But now I go unto Jerusalem to minister unto the saints.</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15:26  |  Romans 15:26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因為馬其頓和亞該亞人樂意湊出捐項給耶路撒冷聖徒中的窮人。</a:t>
            </a:r>
          </a:p>
          <a:p xmlns:a="http://schemas.openxmlformats.org/drawingml/2006/main">
            <a:pPr algn="ctr">
              <a:buNone/>
            </a:pPr>
            <a:r>
              <a:rPr sz="2400">
                <a:solidFill>
                  <a:srgbClr val="FFFFFF"/>
                </a:solidFill>
                <a:latin typeface="Georgia"/>
                <a:ea typeface="Georgia"/>
                <a:cs typeface="Georgia"/>
              </a:rPr>
              <a:t>For it hath pleased them of Macedonia and Achaia to make a certain contribution for the poor saints which are at Jerusalem.</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15:27  |  Romans 15:27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這固然是他們樂意的，其實也算是所欠的債；因外邦人既然在他們屬靈的好處上有分，就當把養身之物供給他們。</a:t>
            </a:r>
          </a:p>
          <a:p xmlns:a="http://schemas.openxmlformats.org/drawingml/2006/main">
            <a:pPr algn="ctr">
              <a:buNone/>
            </a:pPr>
            <a:r>
              <a:rPr sz="2100">
                <a:solidFill>
                  <a:srgbClr val="FFFFFF"/>
                </a:solidFill>
                <a:latin typeface="Georgia"/>
                <a:ea typeface="Georgia"/>
                <a:cs typeface="Georgia"/>
              </a:rPr>
              <a:t>It hath pleased them verily; and their debtors they are. For if the Gentiles have been made partakers of their spiritual things, their duty is also to minister unto them in carnal things.</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15:28  |  Romans 15:28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等我辦完了這事，把這善果向他們交付明白，我就要路過你們那裏，往西班牙去。</a:t>
            </a:r>
          </a:p>
          <a:p xmlns:a="http://schemas.openxmlformats.org/drawingml/2006/main">
            <a:pPr algn="ctr">
              <a:buNone/>
            </a:pPr>
            <a:r>
              <a:rPr sz="2400">
                <a:solidFill>
                  <a:srgbClr val="FFFFFF"/>
                </a:solidFill>
                <a:latin typeface="Georgia"/>
                <a:ea typeface="Georgia"/>
                <a:cs typeface="Georgia"/>
              </a:rPr>
              <a:t>When therefore I have performed this, and have sealed to them this fruit, I will come by you into Spain.</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15:29  |  Romans 15:29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我也曉得，去的時候必帶着基督豐盛的恩典而去。</a:t>
            </a:r>
          </a:p>
          <a:p xmlns:a="http://schemas.openxmlformats.org/drawingml/2006/main">
            <a:pPr algn="ctr">
              <a:buNone/>
            </a:pPr>
            <a:r>
              <a:rPr sz="2400">
                <a:solidFill>
                  <a:srgbClr val="FFFFFF"/>
                </a:solidFill>
                <a:latin typeface="Georgia"/>
                <a:ea typeface="Georgia"/>
                <a:cs typeface="Georgia"/>
              </a:rPr>
              <a:t>And I am sure that, when I come unto you, I shall come in the fulness of the blessing of the gospel of Christ.</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15:30  |  Romans 15:30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弟兄們，我藉着我們主耶穌基督，又藉着[聖]靈的愛，勸你們與我一同竭力，為我祈求神，</a:t>
            </a:r>
          </a:p>
          <a:p xmlns:a="http://schemas.openxmlformats.org/drawingml/2006/main">
            <a:pPr algn="ctr">
              <a:buNone/>
            </a:pPr>
            <a:r>
              <a:rPr sz="2100">
                <a:solidFill>
                  <a:srgbClr val="FFFFFF"/>
                </a:solidFill>
                <a:latin typeface="Georgia"/>
                <a:ea typeface="Georgia"/>
                <a:cs typeface="Georgia"/>
              </a:rPr>
              <a:t>Now I beseech you, brethren, for the Lord Jesus Christ’s sake, and for the love of the Spirit, that ye strive together with me in your prayers to God for me;</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15:31  |  Romans 15:31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叫我脫離在猶太不順從的人，也叫我為耶路撒冷所辦的捐項可蒙聖徒悅納，</a:t>
            </a:r>
          </a:p>
          <a:p xmlns:a="http://schemas.openxmlformats.org/drawingml/2006/main">
            <a:pPr algn="ctr">
              <a:buNone/>
            </a:pPr>
            <a:r>
              <a:rPr sz="2400">
                <a:solidFill>
                  <a:srgbClr val="FFFFFF"/>
                </a:solidFill>
                <a:latin typeface="Georgia"/>
                <a:ea typeface="Georgia"/>
                <a:cs typeface="Georgia"/>
              </a:rPr>
              <a:t>That I may be delivered from them that do not believe in Judaea; and that my service which I have for Jerusalem may be accepted of the saints;</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15:32  |  Romans 15:32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並叫我順着神的旨意，歡歡喜喜地到你們那裏，與你們同得安息。</a:t>
            </a:r>
          </a:p>
          <a:p xmlns:a="http://schemas.openxmlformats.org/drawingml/2006/main">
            <a:pPr algn="ctr">
              <a:buNone/>
            </a:pPr>
            <a:r>
              <a:rPr sz="2400">
                <a:solidFill>
                  <a:srgbClr val="FFFFFF"/>
                </a:solidFill>
                <a:latin typeface="Georgia"/>
                <a:ea typeface="Georgia"/>
                <a:cs typeface="Georgia"/>
              </a:rPr>
              <a:t>That I may come unto you with joy by the will of God, and may with you be refreshed.</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羅馬書 15:33  |  Romans 15:33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願賜平安的神常和你們眾人同在。阿們！</a:t>
            </a:r>
          </a:p>
          <a:p xmlns:a="http://schemas.openxmlformats.org/drawingml/2006/main">
            <a:pPr algn="ctr">
              <a:buNone/>
            </a:pPr>
            <a:r>
              <a:rPr sz="2800">
                <a:solidFill>
                  <a:srgbClr val="FFFFFF"/>
                </a:solidFill>
                <a:latin typeface="Georgia"/>
                <a:ea typeface="Georgia"/>
                <a:cs typeface="Georgia"/>
              </a:rPr>
              <a:t>Now the God of peace be with you all. Amen.</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2026-08-30T07:09:28.7380000Z</dcterms:created>
  <dcterms:modified xsi:type="dcterms:W3CDTF">2026-08-30T07:09:28.7380000Z</dcterms:modified>
</coreProperties>
</file>