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7292141f8744a36" /><Relationship Type="http://schemas.openxmlformats.org/officeDocument/2006/relationships/extended-properties" Target="/docProps/app.xml" Id="Rd7812214cba64aed" /><Relationship Type="http://schemas.openxmlformats.org/officeDocument/2006/relationships/officeDocument" Target="/ppt/presentation.xml" Id="Rb3a9fd0ab4804cb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6437ddc3cfb4fe4"/>
  </p:sldMasterIdLst>
  <p:notesMasterIdLst>
    <p:notesMasterId xmlns:r="http://schemas.openxmlformats.org/officeDocument/2006/relationships" r:id="R8f34b00daf384287"/>
  </p:notesMasterIdLst>
  <p:sldIdLst>
    <p:sldId xmlns:r="http://schemas.openxmlformats.org/officeDocument/2006/relationships" id="256" r:id="R6cef2a22468d40f7"/>
    <p:sldId xmlns:r="http://schemas.openxmlformats.org/officeDocument/2006/relationships" id="257" r:id="Rd7c2c02dc04748cd"/>
    <p:sldId xmlns:r="http://schemas.openxmlformats.org/officeDocument/2006/relationships" id="258" r:id="R676558dee1ec48d0"/>
    <p:sldId xmlns:r="http://schemas.openxmlformats.org/officeDocument/2006/relationships" id="259" r:id="R3892fbb4b4c74bbb"/>
    <p:sldId xmlns:r="http://schemas.openxmlformats.org/officeDocument/2006/relationships" id="260" r:id="R99b307e1e53b4b7d"/>
    <p:sldId xmlns:r="http://schemas.openxmlformats.org/officeDocument/2006/relationships" id="261" r:id="Rc5789bc3e4904187"/>
    <p:sldId xmlns:r="http://schemas.openxmlformats.org/officeDocument/2006/relationships" id="262" r:id="Rfc2d859ce4b74ed7"/>
    <p:sldId xmlns:r="http://schemas.openxmlformats.org/officeDocument/2006/relationships" id="263" r:id="R587ff462578144ca"/>
    <p:sldId xmlns:r="http://schemas.openxmlformats.org/officeDocument/2006/relationships" id="264" r:id="Rbccc00645c234920"/>
    <p:sldId xmlns:r="http://schemas.openxmlformats.org/officeDocument/2006/relationships" id="265" r:id="Rdc69a7a75e124dc2"/>
    <p:sldId xmlns:r="http://schemas.openxmlformats.org/officeDocument/2006/relationships" id="266" r:id="R56101125303b4378"/>
    <p:sldId xmlns:r="http://schemas.openxmlformats.org/officeDocument/2006/relationships" id="267" r:id="R4b54a4376a7445d6"/>
    <p:sldId xmlns:r="http://schemas.openxmlformats.org/officeDocument/2006/relationships" id="268" r:id="R468b4b1399124513"/>
    <p:sldId xmlns:r="http://schemas.openxmlformats.org/officeDocument/2006/relationships" id="269" r:id="R3dbf0c4f1c454da5"/>
    <p:sldId xmlns:r="http://schemas.openxmlformats.org/officeDocument/2006/relationships" id="270" r:id="Re629230783744a6d"/>
    <p:sldId xmlns:r="http://schemas.openxmlformats.org/officeDocument/2006/relationships" id="271" r:id="Rfb27c05b27be4dd2"/>
    <p:sldId xmlns:r="http://schemas.openxmlformats.org/officeDocument/2006/relationships" id="272" r:id="R707430a41d414d89"/>
    <p:sldId xmlns:r="http://schemas.openxmlformats.org/officeDocument/2006/relationships" id="273" r:id="Rc5eee439af2b461c"/>
    <p:sldId xmlns:r="http://schemas.openxmlformats.org/officeDocument/2006/relationships" id="274" r:id="Rc7feb3b1d5e44b33"/>
    <p:sldId xmlns:r="http://schemas.openxmlformats.org/officeDocument/2006/relationships" id="275" r:id="R23f4cd0875314e7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53b3678227146da" /><Relationship Type="http://schemas.openxmlformats.org/officeDocument/2006/relationships/slideMaster" Target="/ppt/slideMasters/slideMaster1.xml" Id="R76437ddc3cfb4fe4" /><Relationship Type="http://schemas.openxmlformats.org/officeDocument/2006/relationships/notesMaster" Target="/ppt/notesMasters/notesMaster1.xml" Id="R8f34b00daf384287" /><Relationship Type="http://schemas.openxmlformats.org/officeDocument/2006/relationships/presProps" Target="/ppt/presProps.xml" Id="R2ae0865ebdc746dd" /><Relationship Type="http://schemas.openxmlformats.org/officeDocument/2006/relationships/tableStyles" Target="/ppt/tableStyles.xml" Id="R2f1c02e583c34971" /><Relationship Type="http://schemas.openxmlformats.org/officeDocument/2006/relationships/slide" Target="/ppt/slides/slide1.xml" Id="R6cef2a22468d40f7" /><Relationship Type="http://schemas.openxmlformats.org/officeDocument/2006/relationships/slide" Target="/ppt/slides/slide2.xml" Id="Rd7c2c02dc04748cd" /><Relationship Type="http://schemas.openxmlformats.org/officeDocument/2006/relationships/slide" Target="/ppt/slides/slide3.xml" Id="R676558dee1ec48d0" /><Relationship Type="http://schemas.openxmlformats.org/officeDocument/2006/relationships/slide" Target="/ppt/slides/slide4.xml" Id="R3892fbb4b4c74bbb" /><Relationship Type="http://schemas.openxmlformats.org/officeDocument/2006/relationships/slide" Target="/ppt/slides/slide5.xml" Id="R99b307e1e53b4b7d" /><Relationship Type="http://schemas.openxmlformats.org/officeDocument/2006/relationships/slide" Target="/ppt/slides/slide6.xml" Id="Rc5789bc3e4904187" /><Relationship Type="http://schemas.openxmlformats.org/officeDocument/2006/relationships/slide" Target="/ppt/slides/slide7.xml" Id="Rfc2d859ce4b74ed7" /><Relationship Type="http://schemas.openxmlformats.org/officeDocument/2006/relationships/slide" Target="/ppt/slides/slide8.xml" Id="R587ff462578144ca" /><Relationship Type="http://schemas.openxmlformats.org/officeDocument/2006/relationships/slide" Target="/ppt/slides/slide9.xml" Id="Rbccc00645c234920" /><Relationship Type="http://schemas.openxmlformats.org/officeDocument/2006/relationships/slide" Target="/ppt/slides/slide10.xml" Id="Rdc69a7a75e124dc2" /><Relationship Type="http://schemas.openxmlformats.org/officeDocument/2006/relationships/slide" Target="/ppt/slides/slide11.xml" Id="R56101125303b4378" /><Relationship Type="http://schemas.openxmlformats.org/officeDocument/2006/relationships/slide" Target="/ppt/slides/slide12.xml" Id="R4b54a4376a7445d6" /><Relationship Type="http://schemas.openxmlformats.org/officeDocument/2006/relationships/slide" Target="/ppt/slides/slide13.xml" Id="R468b4b1399124513" /><Relationship Type="http://schemas.openxmlformats.org/officeDocument/2006/relationships/slide" Target="/ppt/slides/slide14.xml" Id="R3dbf0c4f1c454da5" /><Relationship Type="http://schemas.openxmlformats.org/officeDocument/2006/relationships/slide" Target="/ppt/slides/slide15.xml" Id="Re629230783744a6d" /><Relationship Type="http://schemas.openxmlformats.org/officeDocument/2006/relationships/slide" Target="/ppt/slides/slide16.xml" Id="Rfb27c05b27be4dd2" /><Relationship Type="http://schemas.openxmlformats.org/officeDocument/2006/relationships/slide" Target="/ppt/slides/slide17.xml" Id="R707430a41d414d89" /><Relationship Type="http://schemas.openxmlformats.org/officeDocument/2006/relationships/slide" Target="/ppt/slides/slide18.xml" Id="Rc5eee439af2b461c" /><Relationship Type="http://schemas.openxmlformats.org/officeDocument/2006/relationships/slide" Target="/ppt/slides/slide19.xml" Id="Rc7feb3b1d5e44b33" /><Relationship Type="http://schemas.openxmlformats.org/officeDocument/2006/relationships/slide" Target="/ppt/slides/slide20.xml" Id="R23f4cd0875314e7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1843096d1ec431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a12c24456d8471d" /><Relationship Type="http://schemas.openxmlformats.org/officeDocument/2006/relationships/notesMaster" Target="/ppt/notesMasters/notesMaster1.xml" Id="R6050dae00f51496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b12b6fdbfa4c0b" /><Relationship Type="http://schemas.openxmlformats.org/officeDocument/2006/relationships/notesMaster" Target="/ppt/notesMasters/notesMaster1.xml" Id="R3abc7cb70c514a7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71f37ed10d44f54" /><Relationship Type="http://schemas.openxmlformats.org/officeDocument/2006/relationships/notesMaster" Target="/ppt/notesMasters/notesMaster1.xml" Id="R51eefd9a32d2427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6b6ea525afc433f" /><Relationship Type="http://schemas.openxmlformats.org/officeDocument/2006/relationships/notesMaster" Target="/ppt/notesMasters/notesMaster1.xml" Id="R6582041a4b55483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981d743ce914c6b" /><Relationship Type="http://schemas.openxmlformats.org/officeDocument/2006/relationships/notesMaster" Target="/ppt/notesMasters/notesMaster1.xml" Id="Red335633e0c645c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6349435a2e24748" /><Relationship Type="http://schemas.openxmlformats.org/officeDocument/2006/relationships/notesMaster" Target="/ppt/notesMasters/notesMaster1.xml" Id="R71b0cf69f11346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a164c02e1149d2" /><Relationship Type="http://schemas.openxmlformats.org/officeDocument/2006/relationships/notesMaster" Target="/ppt/notesMasters/notesMaster1.xml" Id="R761dcc02c1df40a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04e04fadd4424f" /><Relationship Type="http://schemas.openxmlformats.org/officeDocument/2006/relationships/notesMaster" Target="/ppt/notesMasters/notesMaster1.xml" Id="Rdcc55b0b8bba4f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77cf53677b4460" /><Relationship Type="http://schemas.openxmlformats.org/officeDocument/2006/relationships/notesMaster" Target="/ppt/notesMasters/notesMaster1.xml" Id="R6013624fdaaf4b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9633b238e9044f8" /><Relationship Type="http://schemas.openxmlformats.org/officeDocument/2006/relationships/notesMaster" Target="/ppt/notesMasters/notesMaster1.xml" Id="Rf386f6a523064d9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33a4729d279457e" /><Relationship Type="http://schemas.openxmlformats.org/officeDocument/2006/relationships/notesMaster" Target="/ppt/notesMasters/notesMaster1.xml" Id="R6dc058c2d4b24cf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00f947ca4814878" /><Relationship Type="http://schemas.openxmlformats.org/officeDocument/2006/relationships/notesMaster" Target="/ppt/notesMasters/notesMaster1.xml" Id="R70c3d0bb9afa429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de0d4821e284bbf" /><Relationship Type="http://schemas.openxmlformats.org/officeDocument/2006/relationships/notesMaster" Target="/ppt/notesMasters/notesMaster1.xml" Id="R8c9f1cb18bae4f2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ece17b8a3804ac3" /><Relationship Type="http://schemas.openxmlformats.org/officeDocument/2006/relationships/notesMaster" Target="/ppt/notesMasters/notesMaster1.xml" Id="Rebf644b1fb614fd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9798bd9cd294aed" /><Relationship Type="http://schemas.openxmlformats.org/officeDocument/2006/relationships/notesMaster" Target="/ppt/notesMasters/notesMaster1.xml" Id="R295099464b254f5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f86a460ce274428" /><Relationship Type="http://schemas.openxmlformats.org/officeDocument/2006/relationships/notesMaster" Target="/ppt/notesMasters/notesMaster1.xml" Id="Rdadc3d93fa53421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637f27dab2a4b59" /><Relationship Type="http://schemas.openxmlformats.org/officeDocument/2006/relationships/notesMaster" Target="/ppt/notesMasters/notesMaster1.xml" Id="Recbca553acff424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46bd9917b384c05" /><Relationship Type="http://schemas.openxmlformats.org/officeDocument/2006/relationships/notesMaster" Target="/ppt/notesMasters/notesMaster1.xml" Id="R760f4084dd5a441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ecc69e6f559491d" /><Relationship Type="http://schemas.openxmlformats.org/officeDocument/2006/relationships/notesMaster" Target="/ppt/notesMasters/notesMaster1.xml" Id="R6e4028d7ec9c4fc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e18b45600e4434d" /><Relationship Type="http://schemas.openxmlformats.org/officeDocument/2006/relationships/notesMaster" Target="/ppt/notesMasters/notesMaster1.xml" Id="Ra21009bc01b04e9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79a550b80547ae" /><Relationship Type="http://schemas.openxmlformats.org/officeDocument/2006/relationships/image" Target="/ppt/media/image.png" Id="Ra1c2384bf95549d1" /><Relationship Type="http://schemas.openxmlformats.org/officeDocument/2006/relationships/image" Target="/ppt/media/image2.png" Id="R5e4d13e2f8324e78" /><Relationship Type="http://schemas.openxmlformats.org/officeDocument/2006/relationships/image" Target="/ppt/media/image.jpeg" Id="R1265d85ea338428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ea435781864994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1c2384bf95549d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e4d13e2f8324e78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65d85ea338428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ee172ae347846b9" /><Relationship Type="http://schemas.openxmlformats.org/officeDocument/2006/relationships/slideLayout" Target="/ppt/slideLayouts/slideLayout1.xml" Id="R5b7bc00bb635447e" /><Relationship Type="http://schemas.openxmlformats.org/officeDocument/2006/relationships/slideLayout" Target="/ppt/slideLayouts/slideLayout2.xml" Id="R58cf89c3eb7c434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b7bc00bb635447e"/>
    <p:sldLayoutId xmlns:r="http://schemas.openxmlformats.org/officeDocument/2006/relationships" id="2147483650" r:id="R58cf89c3eb7c434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95a57cde404aca" /><Relationship Type="http://schemas.openxmlformats.org/officeDocument/2006/relationships/notesSlide" Target="/ppt/notesSlides/notesSlide1.xml" Id="R2116264560c24f4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687ad84a4c4f8a" /><Relationship Type="http://schemas.openxmlformats.org/officeDocument/2006/relationships/notesSlide" Target="/ppt/notesSlides/notesSlide2.xml" Id="R1a60a25bd19b482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796de218652444b" /><Relationship Type="http://schemas.openxmlformats.org/officeDocument/2006/relationships/notesSlide" Target="/ppt/notesSlides/notesSlide3.xml" Id="R74be7b99de3d43c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48ebe310974bd8" /><Relationship Type="http://schemas.openxmlformats.org/officeDocument/2006/relationships/notesSlide" Target="/ppt/notesSlides/notesSlide4.xml" Id="R75531afb4ad244e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1a66c866894013" /><Relationship Type="http://schemas.openxmlformats.org/officeDocument/2006/relationships/notesSlide" Target="/ppt/notesSlides/notesSlide5.xml" Id="R294948b638ff4d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e711d44e3244a1" /><Relationship Type="http://schemas.openxmlformats.org/officeDocument/2006/relationships/notesSlide" Target="/ppt/notesSlides/notesSlide6.xml" Id="Re03f5e1064ed4ce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d02c089ccb427f" /><Relationship Type="http://schemas.openxmlformats.org/officeDocument/2006/relationships/notesSlide" Target="/ppt/notesSlides/notesSlide7.xml" Id="Ree03c4038b2d47c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17f13b01a6487c" /><Relationship Type="http://schemas.openxmlformats.org/officeDocument/2006/relationships/notesSlide" Target="/ppt/notesSlides/notesSlide8.xml" Id="Rc8360df0257549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15a713f9944ab2" /><Relationship Type="http://schemas.openxmlformats.org/officeDocument/2006/relationships/notesSlide" Target="/ppt/notesSlides/notesSlide9.xml" Id="R8eef402d2cf04f0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f4b612997b94811" /><Relationship Type="http://schemas.openxmlformats.org/officeDocument/2006/relationships/notesSlide" Target="/ppt/notesSlides/notesSlide10.xml" Id="R540709aa671f4a1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3d02a1333241a5" /><Relationship Type="http://schemas.openxmlformats.org/officeDocument/2006/relationships/notesSlide" Target="/ppt/notesSlides/notesSlide11.xml" Id="R1119cbc282aa4f4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4e2c8a2f6d4401" /><Relationship Type="http://schemas.openxmlformats.org/officeDocument/2006/relationships/notesSlide" Target="/ppt/notesSlides/notesSlide12.xml" Id="Rb3bac8cf01704f7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c6bc1d451b34896" /><Relationship Type="http://schemas.openxmlformats.org/officeDocument/2006/relationships/notesSlide" Target="/ppt/notesSlides/notesSlide13.xml" Id="Rd7d6bfd5c2c847e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8384d76c504ac3" /><Relationship Type="http://schemas.openxmlformats.org/officeDocument/2006/relationships/notesSlide" Target="/ppt/notesSlides/notesSlide14.xml" Id="R3f391ab459824b9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4021d6f9c54cb2" /><Relationship Type="http://schemas.openxmlformats.org/officeDocument/2006/relationships/notesSlide" Target="/ppt/notesSlides/notesSlide15.xml" Id="Ra91a65a320a7445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f0356b25884941" /><Relationship Type="http://schemas.openxmlformats.org/officeDocument/2006/relationships/notesSlide" Target="/ppt/notesSlides/notesSlide16.xml" Id="Rdfac3f4592a34ae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6a4c37b4034fe8" /><Relationship Type="http://schemas.openxmlformats.org/officeDocument/2006/relationships/notesSlide" Target="/ppt/notesSlides/notesSlide17.xml" Id="R7c6f9759b8d2434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f351c88eea4b46" /><Relationship Type="http://schemas.openxmlformats.org/officeDocument/2006/relationships/notesSlide" Target="/ppt/notesSlides/notesSlide18.xml" Id="R39adbb53f5a9498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3674e6cae14ca7" /><Relationship Type="http://schemas.openxmlformats.org/officeDocument/2006/relationships/notesSlide" Target="/ppt/notesSlides/notesSlide19.xml" Id="R953fc982db2848b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cba2be926c4f8e" /><Relationship Type="http://schemas.openxmlformats.org/officeDocument/2006/relationships/notesSlide" Target="/ppt/notesSlides/notesSlide20.xml" Id="Rab763a1cb07d44d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  |  Hosea 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以色列人哪，你們當聽耶和華的話。 耶和華與這地的居民爭辯， 因這地上無誠實， 無良善，無人認識神。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the word of the LORD, ye children of Israel: for the LORD hath a controversy with the inhabitants of the land, because there is no truth, nor mercy, nor knowledge of God in the land.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4:2  |  Hosea 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但起[假]誓，不踐前言， 殺害，偷盜，姦淫，行強暴， 殺人流血，接連不斷。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By swearing, and lying, and killing, and stealing, and committing adultery, they break out, and blood toucheth blood.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4:3  |  Hosea 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因此，這地悲哀， 其上的民、田野的獸、 空中的鳥必都衰微， 海中的魚也必消滅。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shall the land mourn, and every one that dwelleth therein shall languish, with the beasts of the field, and with the fowls of heaven; yea, the fishes of the sea also shall be taken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4:4  |  Hosea 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然而，人都不必爭辯，也不必指責， 因為這民與抗拒祭司的人一樣。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Yet let no man strive, nor reprove another: for thy people are as they that strive with the priest.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4:5  |  Hosea 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你這祭司必日間跌倒； 先知也必夜間與你一同跌倒； 我必滅絕你的母親。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shalt thou fall in the day, and the prophet also shall fall with thee in the night, and I will destroy thy mother.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4:6  |  Hosea 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我的民因無知識而滅亡。 你棄掉知識， 我也必棄掉你， 使你不再給我作祭司。 你既忘了你神的律法， 我也必忘記你的兒女。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people are destroyed for lack of knowledge: because thou hast rejected knowledge, I will also reject thee, that thou shalt be no priest to me: seeing thou hast forgotten the law of thy God, I will also forget thy children.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4:7  |  Hosea 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祭司越發增多，就越發得罪我； 我必使他們的榮耀變為羞辱。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they were increased, so they sinned against me: therefore will I change their glory into shame.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4:8  |  Hosea 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他們吃我民的[贖]罪[祭]， 滿心願意我民犯罪。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eat up the sin of my people, and they set their heart on their iniquity.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4:9  |  Hosea 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將來民如何， 祭司也必如何； 我必因他們所行的懲罰他們， 照他們所做的報應他們。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shall be, like people, like priest: and I will punish them for their ways, and reward them their doings.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4:10  |  Hosea 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他們吃，卻不得飽； 行淫，而不得立後； 因為他們離棄耶和華， 不遵[他的命]。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shall eat, and not have enough: they shall commit whoredom, and shall not increase: because they have left off to take heed to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4:11  |  Hosea 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姦淫和酒，並新酒， 奪去人的心。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Whoredom and wine and new wine take away the heart.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4:12  |  Hosea 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我的民求問木偶， 以為木杖能指示他們； 因為他們的淫心使他們失迷， 他們就行淫離棄神， 不守約束，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My people ask counsel at their stocks, and their staff declareth unto them: for the spirit of whoredoms hath caused them to err, and they have gone a whoring from under their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4:13  |  Hosea 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在各山頂，各高岡的橡樹、 楊樹、栗樹之下，獻祭燒香， 因為樹影美好。 所以，你們的女兒淫亂， 你們的新婦行淫。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sacrifice upon the tops of the mountains, and burn incense upon the hills, under oaks and poplars and elms, because the shadow thereof is good: therefore your daughters shall commit whoredom, and your spouses shall commit adultery.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4:14  |  Hosea 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你們的女兒淫亂， 你們的新婦行淫， 我卻不懲罰她們； 因為你們自己離群與娼妓同居， 與妓女一同獻祭。 這無知的民必致傾倒。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not punish your daughters when they commit whoredom, nor your spouses when they commit adultery: for themselves are separated with whores, and they sacrifice with harlots: therefore the people that doth not understand shall fall.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4:15  |  Hosea 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以色列啊，你雖然行淫， 猶大卻不可犯罪。 不要往吉甲去， 不要上到伯‧亞文， 也不要指着永生的耶和華起誓。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thou, Israel, play the harlot, yet let not Judah offend; and come not ye unto Gilgal, neither go ye up to Beth-aven, nor swear, The LORD liveth.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4:16  |  Hosea 4:16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以色列倔強， 猶如倔強的母牛； 現在耶和華要放他們， 如同放羊羔在寬闊之地。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Israel slideth back as a backsliding heifer: now the LORD will feed them as a lamb in a large place.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4:17  |  Hosea 4:17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以法蓮親近偶像， 任憑他吧！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is joined to idols: let him alone.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4:18  |  Hosea 4:18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他們所喝的已經發酸， 他們時常行淫， 他們的官長最愛羞恥的事。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drink is sour: they have committed whoredom continually: her rulers with shame do love, Give ye.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4:19  |  Hosea 4:19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風把他們裹在翅膀裏； 他們因所獻的祭必致蒙羞。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wind hath bound her up in her wings, and they shall be ashamed because of their sacrifices.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2026-08-30T03:49:08.6070000Z</dcterms:created>
  <dcterms:modified xsi:type="dcterms:W3CDTF">2026-08-30T03:49:08.6070000Z</dcterms:modified>
</coreProperties>
</file>