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403bc54f0a435d" /><Relationship Type="http://schemas.openxmlformats.org/officeDocument/2006/relationships/extended-properties" Target="/docProps/app.xml" Id="R634f4d3bacd64e88" /><Relationship Type="http://schemas.openxmlformats.org/officeDocument/2006/relationships/officeDocument" Target="/ppt/presentation.xml" Id="Re9c0a27c215f4c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183829b7d243a6"/>
  </p:sldMasterIdLst>
  <p:notesMasterIdLst>
    <p:notesMasterId xmlns:r="http://schemas.openxmlformats.org/officeDocument/2006/relationships" r:id="R82e9d503dbbd45e7"/>
  </p:notesMasterIdLst>
  <p:sldIdLst>
    <p:sldId xmlns:r="http://schemas.openxmlformats.org/officeDocument/2006/relationships" id="256" r:id="Rb992fe0faa444bbe"/>
    <p:sldId xmlns:r="http://schemas.openxmlformats.org/officeDocument/2006/relationships" id="257" r:id="R5e7ac395b95d4fca"/>
    <p:sldId xmlns:r="http://schemas.openxmlformats.org/officeDocument/2006/relationships" id="258" r:id="Re0fb07ede790404b"/>
    <p:sldId xmlns:r="http://schemas.openxmlformats.org/officeDocument/2006/relationships" id="259" r:id="Re83e7ce11fea4230"/>
    <p:sldId xmlns:r="http://schemas.openxmlformats.org/officeDocument/2006/relationships" id="260" r:id="Rba535b012d6345cb"/>
    <p:sldId xmlns:r="http://schemas.openxmlformats.org/officeDocument/2006/relationships" id="261" r:id="R0f17404205134d57"/>
    <p:sldId xmlns:r="http://schemas.openxmlformats.org/officeDocument/2006/relationships" id="262" r:id="R038a07b4aa6547d9"/>
    <p:sldId xmlns:r="http://schemas.openxmlformats.org/officeDocument/2006/relationships" id="263" r:id="Rf20cb64cf72d4f91"/>
    <p:sldId xmlns:r="http://schemas.openxmlformats.org/officeDocument/2006/relationships" id="264" r:id="Re5cb06cc8f964cf6"/>
    <p:sldId xmlns:r="http://schemas.openxmlformats.org/officeDocument/2006/relationships" id="265" r:id="Rdfa411abe92f4b35"/>
    <p:sldId xmlns:r="http://schemas.openxmlformats.org/officeDocument/2006/relationships" id="266" r:id="Rd2b4daf09a73421a"/>
    <p:sldId xmlns:r="http://schemas.openxmlformats.org/officeDocument/2006/relationships" id="267" r:id="R600c6623e5e24235"/>
    <p:sldId xmlns:r="http://schemas.openxmlformats.org/officeDocument/2006/relationships" id="268" r:id="R5fbfb3a446914819"/>
    <p:sldId xmlns:r="http://schemas.openxmlformats.org/officeDocument/2006/relationships" id="269" r:id="R919718422aa041f9"/>
    <p:sldId xmlns:r="http://schemas.openxmlformats.org/officeDocument/2006/relationships" id="270" r:id="R98722eb8b26a4c58"/>
    <p:sldId xmlns:r="http://schemas.openxmlformats.org/officeDocument/2006/relationships" id="271" r:id="R0d26698ffba54c41"/>
    <p:sldId xmlns:r="http://schemas.openxmlformats.org/officeDocument/2006/relationships" id="272" r:id="Rcf85e64d4cf240b0"/>
    <p:sldId xmlns:r="http://schemas.openxmlformats.org/officeDocument/2006/relationships" id="273" r:id="R83ebb79e30484499"/>
    <p:sldId xmlns:r="http://schemas.openxmlformats.org/officeDocument/2006/relationships" id="274" r:id="R17ae613ddcaf4f9e"/>
    <p:sldId xmlns:r="http://schemas.openxmlformats.org/officeDocument/2006/relationships" id="275" r:id="Re628fe7a5f7b4cc2"/>
    <p:sldId xmlns:r="http://schemas.openxmlformats.org/officeDocument/2006/relationships" id="276" r:id="R8890b9cb432346bf"/>
    <p:sldId xmlns:r="http://schemas.openxmlformats.org/officeDocument/2006/relationships" id="277" r:id="R25091405223a4c42"/>
    <p:sldId xmlns:r="http://schemas.openxmlformats.org/officeDocument/2006/relationships" id="278" r:id="Rf20005cd15f14efb"/>
    <p:sldId xmlns:r="http://schemas.openxmlformats.org/officeDocument/2006/relationships" id="279" r:id="R19fdfb7235234284"/>
    <p:sldId xmlns:r="http://schemas.openxmlformats.org/officeDocument/2006/relationships" id="280" r:id="Rd3d694b93cdd4508"/>
    <p:sldId xmlns:r="http://schemas.openxmlformats.org/officeDocument/2006/relationships" id="281" r:id="R751c13b81cd04f2a"/>
    <p:sldId xmlns:r="http://schemas.openxmlformats.org/officeDocument/2006/relationships" id="282" r:id="R8bbeff0835b549ab"/>
    <p:sldId xmlns:r="http://schemas.openxmlformats.org/officeDocument/2006/relationships" id="283" r:id="R7dcc4cf2f06548ed"/>
    <p:sldId xmlns:r="http://schemas.openxmlformats.org/officeDocument/2006/relationships" id="284" r:id="R2c81109021244f5f"/>
    <p:sldId xmlns:r="http://schemas.openxmlformats.org/officeDocument/2006/relationships" id="285" r:id="Re175e3e364a14c8a"/>
    <p:sldId xmlns:r="http://schemas.openxmlformats.org/officeDocument/2006/relationships" id="286" r:id="Ra89b0dbc64b04812"/>
    <p:sldId xmlns:r="http://schemas.openxmlformats.org/officeDocument/2006/relationships" id="287" r:id="R91283c6744594b36"/>
    <p:sldId xmlns:r="http://schemas.openxmlformats.org/officeDocument/2006/relationships" id="288" r:id="Rb272f1d1320c45b2"/>
    <p:sldId xmlns:r="http://schemas.openxmlformats.org/officeDocument/2006/relationships" id="289" r:id="Rcf8af7c045354985"/>
    <p:sldId xmlns:r="http://schemas.openxmlformats.org/officeDocument/2006/relationships" id="290" r:id="R5eeb4f371bc94d5e"/>
    <p:sldId xmlns:r="http://schemas.openxmlformats.org/officeDocument/2006/relationships" id="291" r:id="R0cb3f7ce029c4259"/>
    <p:sldId xmlns:r="http://schemas.openxmlformats.org/officeDocument/2006/relationships" id="292" r:id="R2f0ea1ce03ef42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0ab17505474ba5" /><Relationship Type="http://schemas.openxmlformats.org/officeDocument/2006/relationships/slideMaster" Target="/ppt/slideMasters/slideMaster1.xml" Id="R8a183829b7d243a6" /><Relationship Type="http://schemas.openxmlformats.org/officeDocument/2006/relationships/notesMaster" Target="/ppt/notesMasters/notesMaster1.xml" Id="R82e9d503dbbd45e7" /><Relationship Type="http://schemas.openxmlformats.org/officeDocument/2006/relationships/presProps" Target="/ppt/presProps.xml" Id="Re90716f7051e47ea" /><Relationship Type="http://schemas.openxmlformats.org/officeDocument/2006/relationships/tableStyles" Target="/ppt/tableStyles.xml" Id="R78b05640987e4b83" /><Relationship Type="http://schemas.openxmlformats.org/officeDocument/2006/relationships/slide" Target="/ppt/slides/slide1.xml" Id="Rb992fe0faa444bbe" /><Relationship Type="http://schemas.openxmlformats.org/officeDocument/2006/relationships/slide" Target="/ppt/slides/slide2.xml" Id="R5e7ac395b95d4fca" /><Relationship Type="http://schemas.openxmlformats.org/officeDocument/2006/relationships/slide" Target="/ppt/slides/slide3.xml" Id="Re0fb07ede790404b" /><Relationship Type="http://schemas.openxmlformats.org/officeDocument/2006/relationships/slide" Target="/ppt/slides/slide4.xml" Id="Re83e7ce11fea4230" /><Relationship Type="http://schemas.openxmlformats.org/officeDocument/2006/relationships/slide" Target="/ppt/slides/slide5.xml" Id="Rba535b012d6345cb" /><Relationship Type="http://schemas.openxmlformats.org/officeDocument/2006/relationships/slide" Target="/ppt/slides/slide6.xml" Id="R0f17404205134d57" /><Relationship Type="http://schemas.openxmlformats.org/officeDocument/2006/relationships/slide" Target="/ppt/slides/slide7.xml" Id="R038a07b4aa6547d9" /><Relationship Type="http://schemas.openxmlformats.org/officeDocument/2006/relationships/slide" Target="/ppt/slides/slide8.xml" Id="Rf20cb64cf72d4f91" /><Relationship Type="http://schemas.openxmlformats.org/officeDocument/2006/relationships/slide" Target="/ppt/slides/slide9.xml" Id="Re5cb06cc8f964cf6" /><Relationship Type="http://schemas.openxmlformats.org/officeDocument/2006/relationships/slide" Target="/ppt/slides/slide10.xml" Id="Rdfa411abe92f4b35" /><Relationship Type="http://schemas.openxmlformats.org/officeDocument/2006/relationships/slide" Target="/ppt/slides/slide11.xml" Id="Rd2b4daf09a73421a" /><Relationship Type="http://schemas.openxmlformats.org/officeDocument/2006/relationships/slide" Target="/ppt/slides/slide12.xml" Id="R600c6623e5e24235" /><Relationship Type="http://schemas.openxmlformats.org/officeDocument/2006/relationships/slide" Target="/ppt/slides/slide13.xml" Id="R5fbfb3a446914819" /><Relationship Type="http://schemas.openxmlformats.org/officeDocument/2006/relationships/slide" Target="/ppt/slides/slide14.xml" Id="R919718422aa041f9" /><Relationship Type="http://schemas.openxmlformats.org/officeDocument/2006/relationships/slide" Target="/ppt/slides/slide15.xml" Id="R98722eb8b26a4c58" /><Relationship Type="http://schemas.openxmlformats.org/officeDocument/2006/relationships/slide" Target="/ppt/slides/slide16.xml" Id="R0d26698ffba54c41" /><Relationship Type="http://schemas.openxmlformats.org/officeDocument/2006/relationships/slide" Target="/ppt/slides/slide17.xml" Id="Rcf85e64d4cf240b0" /><Relationship Type="http://schemas.openxmlformats.org/officeDocument/2006/relationships/slide" Target="/ppt/slides/slide18.xml" Id="R83ebb79e30484499" /><Relationship Type="http://schemas.openxmlformats.org/officeDocument/2006/relationships/slide" Target="/ppt/slides/slide19.xml" Id="R17ae613ddcaf4f9e" /><Relationship Type="http://schemas.openxmlformats.org/officeDocument/2006/relationships/slide" Target="/ppt/slides/slide20.xml" Id="Re628fe7a5f7b4cc2" /><Relationship Type="http://schemas.openxmlformats.org/officeDocument/2006/relationships/slide" Target="/ppt/slides/slide21.xml" Id="R8890b9cb432346bf" /><Relationship Type="http://schemas.openxmlformats.org/officeDocument/2006/relationships/slide" Target="/ppt/slides/slide22.xml" Id="R25091405223a4c42" /><Relationship Type="http://schemas.openxmlformats.org/officeDocument/2006/relationships/slide" Target="/ppt/slides/slide23.xml" Id="Rf20005cd15f14efb" /><Relationship Type="http://schemas.openxmlformats.org/officeDocument/2006/relationships/slide" Target="/ppt/slides/slide24.xml" Id="R19fdfb7235234284" /><Relationship Type="http://schemas.openxmlformats.org/officeDocument/2006/relationships/slide" Target="/ppt/slides/slide25.xml" Id="Rd3d694b93cdd4508" /><Relationship Type="http://schemas.openxmlformats.org/officeDocument/2006/relationships/slide" Target="/ppt/slides/slide26.xml" Id="R751c13b81cd04f2a" /><Relationship Type="http://schemas.openxmlformats.org/officeDocument/2006/relationships/slide" Target="/ppt/slides/slide27.xml" Id="R8bbeff0835b549ab" /><Relationship Type="http://schemas.openxmlformats.org/officeDocument/2006/relationships/slide" Target="/ppt/slides/slide28.xml" Id="R7dcc4cf2f06548ed" /><Relationship Type="http://schemas.openxmlformats.org/officeDocument/2006/relationships/slide" Target="/ppt/slides/slide29.xml" Id="R2c81109021244f5f" /><Relationship Type="http://schemas.openxmlformats.org/officeDocument/2006/relationships/slide" Target="/ppt/slides/slide30.xml" Id="Re175e3e364a14c8a" /><Relationship Type="http://schemas.openxmlformats.org/officeDocument/2006/relationships/slide" Target="/ppt/slides/slide31.xml" Id="Ra89b0dbc64b04812" /><Relationship Type="http://schemas.openxmlformats.org/officeDocument/2006/relationships/slide" Target="/ppt/slides/slide32.xml" Id="R91283c6744594b36" /><Relationship Type="http://schemas.openxmlformats.org/officeDocument/2006/relationships/slide" Target="/ppt/slides/slide33.xml" Id="Rb272f1d1320c45b2" /><Relationship Type="http://schemas.openxmlformats.org/officeDocument/2006/relationships/slide" Target="/ppt/slides/slide34.xml" Id="Rcf8af7c045354985" /><Relationship Type="http://schemas.openxmlformats.org/officeDocument/2006/relationships/slide" Target="/ppt/slides/slide35.xml" Id="R5eeb4f371bc94d5e" /><Relationship Type="http://schemas.openxmlformats.org/officeDocument/2006/relationships/slide" Target="/ppt/slides/slide36.xml" Id="R0cb3f7ce029c4259" /><Relationship Type="http://schemas.openxmlformats.org/officeDocument/2006/relationships/slide" Target="/ppt/slides/slide37.xml" Id="R2f0ea1ce03ef42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b09953195e42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4b1ffbfe7349a5" /><Relationship Type="http://schemas.openxmlformats.org/officeDocument/2006/relationships/notesMaster" Target="/ppt/notesMasters/notesMaster1.xml" Id="Rbff49a3eee7143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21cefe95364f77" /><Relationship Type="http://schemas.openxmlformats.org/officeDocument/2006/relationships/notesMaster" Target="/ppt/notesMasters/notesMaster1.xml" Id="Rfd805dcf64584e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1a0b98ddae40d5" /><Relationship Type="http://schemas.openxmlformats.org/officeDocument/2006/relationships/notesMaster" Target="/ppt/notesMasters/notesMaster1.xml" Id="R2b3b812487d64a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da09f359bd4b10" /><Relationship Type="http://schemas.openxmlformats.org/officeDocument/2006/relationships/notesMaster" Target="/ppt/notesMasters/notesMaster1.xml" Id="Rcfad3337c25d45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956e5c50cf407c" /><Relationship Type="http://schemas.openxmlformats.org/officeDocument/2006/relationships/notesMaster" Target="/ppt/notesMasters/notesMaster1.xml" Id="Rae02cb4c600f48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4b342dba1a43d3" /><Relationship Type="http://schemas.openxmlformats.org/officeDocument/2006/relationships/notesMaster" Target="/ppt/notesMasters/notesMaster1.xml" Id="R3338fc9121fa4f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314ecfa5994a69" /><Relationship Type="http://schemas.openxmlformats.org/officeDocument/2006/relationships/notesMaster" Target="/ppt/notesMasters/notesMaster1.xml" Id="R0b1efd1886fb42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3cd568811a49c4" /><Relationship Type="http://schemas.openxmlformats.org/officeDocument/2006/relationships/notesMaster" Target="/ppt/notesMasters/notesMaster1.xml" Id="R9ecaeec3467745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ebb1412fb14dc2" /><Relationship Type="http://schemas.openxmlformats.org/officeDocument/2006/relationships/notesMaster" Target="/ppt/notesMasters/notesMaster1.xml" Id="Rc2758553dd5947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2d29e702834655" /><Relationship Type="http://schemas.openxmlformats.org/officeDocument/2006/relationships/notesMaster" Target="/ppt/notesMasters/notesMaster1.xml" Id="Rca31b79e400a4b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c967c8140c41f3" /><Relationship Type="http://schemas.openxmlformats.org/officeDocument/2006/relationships/notesMaster" Target="/ppt/notesMasters/notesMaster1.xml" Id="R7d185987ff0741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6658995ceb4414" /><Relationship Type="http://schemas.openxmlformats.org/officeDocument/2006/relationships/notesMaster" Target="/ppt/notesMasters/notesMaster1.xml" Id="Rb7cea3f2397a4c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f632d225d9c43c3" /><Relationship Type="http://schemas.openxmlformats.org/officeDocument/2006/relationships/notesMaster" Target="/ppt/notesMasters/notesMaster1.xml" Id="R9d21d0427e76457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69aa252a1c747f1" /><Relationship Type="http://schemas.openxmlformats.org/officeDocument/2006/relationships/notesMaster" Target="/ppt/notesMasters/notesMaster1.xml" Id="Re60116ed02eb47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b28414be8a24e26" /><Relationship Type="http://schemas.openxmlformats.org/officeDocument/2006/relationships/notesMaster" Target="/ppt/notesMasters/notesMaster1.xml" Id="R97017ce0558e4bb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3569dcc63a047ee" /><Relationship Type="http://schemas.openxmlformats.org/officeDocument/2006/relationships/notesMaster" Target="/ppt/notesMasters/notesMaster1.xml" Id="R707ec95b4dbe4dc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88d85fa9d6498a" /><Relationship Type="http://schemas.openxmlformats.org/officeDocument/2006/relationships/notesMaster" Target="/ppt/notesMasters/notesMaster1.xml" Id="R69baf6fd2bfb41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f5ec469dac54eb9" /><Relationship Type="http://schemas.openxmlformats.org/officeDocument/2006/relationships/notesMaster" Target="/ppt/notesMasters/notesMaster1.xml" Id="R94c792b75b284af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4751383ca174e87" /><Relationship Type="http://schemas.openxmlformats.org/officeDocument/2006/relationships/notesMaster" Target="/ppt/notesMasters/notesMaster1.xml" Id="R4eb6fd8f32e74e1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86d168e5ae94b00" /><Relationship Type="http://schemas.openxmlformats.org/officeDocument/2006/relationships/notesMaster" Target="/ppt/notesMasters/notesMaster1.xml" Id="Rfac98ccfe2d240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cc811c7be8042ac" /><Relationship Type="http://schemas.openxmlformats.org/officeDocument/2006/relationships/notesMaster" Target="/ppt/notesMasters/notesMaster1.xml" Id="R40a2becb54be4cc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a3e92e2fa494a75" /><Relationship Type="http://schemas.openxmlformats.org/officeDocument/2006/relationships/notesMaster" Target="/ppt/notesMasters/notesMaster1.xml" Id="Rabe8d377188448f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c3423f5a8e64a2d" /><Relationship Type="http://schemas.openxmlformats.org/officeDocument/2006/relationships/notesMaster" Target="/ppt/notesMasters/notesMaster1.xml" Id="R5d28da5f0a3d456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78b36f8ad14017" /><Relationship Type="http://schemas.openxmlformats.org/officeDocument/2006/relationships/notesMaster" Target="/ppt/notesMasters/notesMaster1.xml" Id="R04734fc5697343c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07738d6600f49d2" /><Relationship Type="http://schemas.openxmlformats.org/officeDocument/2006/relationships/notesMaster" Target="/ppt/notesMasters/notesMaster1.xml" Id="R4110e2d6be4f4e8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4ec292ccbf1492d" /><Relationship Type="http://schemas.openxmlformats.org/officeDocument/2006/relationships/notesMaster" Target="/ppt/notesMasters/notesMaster1.xml" Id="Rb6d86efa671a46a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a751e79f6145f4" /><Relationship Type="http://schemas.openxmlformats.org/officeDocument/2006/relationships/notesMaster" Target="/ppt/notesMasters/notesMaster1.xml" Id="Rc32e86a1ba67486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3f2042750ea4427" /><Relationship Type="http://schemas.openxmlformats.org/officeDocument/2006/relationships/notesMaster" Target="/ppt/notesMasters/notesMaster1.xml" Id="Rc4620b73b22a4b3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9821d85e88d4cd4" /><Relationship Type="http://schemas.openxmlformats.org/officeDocument/2006/relationships/notesMaster" Target="/ppt/notesMasters/notesMaster1.xml" Id="R1443d318817d4da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12023cbb7334294" /><Relationship Type="http://schemas.openxmlformats.org/officeDocument/2006/relationships/notesMaster" Target="/ppt/notesMasters/notesMaster1.xml" Id="Rfa3be8a9c9e84a3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15de856fdff41bf" /><Relationship Type="http://schemas.openxmlformats.org/officeDocument/2006/relationships/notesMaster" Target="/ppt/notesMasters/notesMaster1.xml" Id="Rc694fa6e773e401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b8711b2ec024b8d" /><Relationship Type="http://schemas.openxmlformats.org/officeDocument/2006/relationships/notesMaster" Target="/ppt/notesMasters/notesMaster1.xml" Id="Rd95d7486039a43a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816f0eb1ae94daf" /><Relationship Type="http://schemas.openxmlformats.org/officeDocument/2006/relationships/notesMaster" Target="/ppt/notesMasters/notesMaster1.xml" Id="R8ebb91a8ca5340d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827190e513b4e3e" /><Relationship Type="http://schemas.openxmlformats.org/officeDocument/2006/relationships/notesMaster" Target="/ppt/notesMasters/notesMaster1.xml" Id="R82c5599fab7b448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96fc20cfcc047a6" /><Relationship Type="http://schemas.openxmlformats.org/officeDocument/2006/relationships/notesMaster" Target="/ppt/notesMasters/notesMaster1.xml" Id="R45a404f43ccc4a5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d8f72f501574982" /><Relationship Type="http://schemas.openxmlformats.org/officeDocument/2006/relationships/notesMaster" Target="/ppt/notesMasters/notesMaster1.xml" Id="Ra1ce55249d10451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21933fe97264ecf" /><Relationship Type="http://schemas.openxmlformats.org/officeDocument/2006/relationships/notesMaster" Target="/ppt/notesMasters/notesMaster1.xml" Id="R9ce7a8f4d8a54b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35b8f1f3d7408c" /><Relationship Type="http://schemas.openxmlformats.org/officeDocument/2006/relationships/image" Target="/ppt/media/image.png" Id="R993e0499148b4551" /><Relationship Type="http://schemas.openxmlformats.org/officeDocument/2006/relationships/image" Target="/ppt/media/image2.png" Id="R8d9a4a98d6c9438f" /><Relationship Type="http://schemas.openxmlformats.org/officeDocument/2006/relationships/image" Target="/ppt/media/image.jpeg" Id="R577cf19bbf1844a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067bf746ca45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93e0499148b455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d9a4a98d6c943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7cf19bbf1844a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bf9090a9fe4d01" /><Relationship Type="http://schemas.openxmlformats.org/officeDocument/2006/relationships/slideLayout" Target="/ppt/slideLayouts/slideLayout1.xml" Id="Rdbf1974778604824" /><Relationship Type="http://schemas.openxmlformats.org/officeDocument/2006/relationships/slideLayout" Target="/ppt/slideLayouts/slideLayout2.xml" Id="R406868da73ec438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f1974778604824"/>
    <p:sldLayoutId xmlns:r="http://schemas.openxmlformats.org/officeDocument/2006/relationships" id="2147483650" r:id="R406868da73ec438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e4218dc18f49ad" /><Relationship Type="http://schemas.openxmlformats.org/officeDocument/2006/relationships/notesSlide" Target="/ppt/notesSlides/notesSlide1.xml" Id="R6bcf6fb6c5e749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b6469579cd4ded" /><Relationship Type="http://schemas.openxmlformats.org/officeDocument/2006/relationships/notesSlide" Target="/ppt/notesSlides/notesSlide2.xml" Id="R2bc9a1daa01a4f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278142ca0f47c3" /><Relationship Type="http://schemas.openxmlformats.org/officeDocument/2006/relationships/notesSlide" Target="/ppt/notesSlides/notesSlide3.xml" Id="Rd5b374e1c3ec4e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8fe95ba8de44ab" /><Relationship Type="http://schemas.openxmlformats.org/officeDocument/2006/relationships/notesSlide" Target="/ppt/notesSlides/notesSlide4.xml" Id="R72803cd6a43645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da42c8cc27417b" /><Relationship Type="http://schemas.openxmlformats.org/officeDocument/2006/relationships/notesSlide" Target="/ppt/notesSlides/notesSlide5.xml" Id="R84cf86ac5c9641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412042c58948f1" /><Relationship Type="http://schemas.openxmlformats.org/officeDocument/2006/relationships/notesSlide" Target="/ppt/notesSlides/notesSlide6.xml" Id="R44d2c3ee546a49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f7d4077c9f467a" /><Relationship Type="http://schemas.openxmlformats.org/officeDocument/2006/relationships/notesSlide" Target="/ppt/notesSlides/notesSlide7.xml" Id="Rae5346402f414e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c6443220ea4bce" /><Relationship Type="http://schemas.openxmlformats.org/officeDocument/2006/relationships/notesSlide" Target="/ppt/notesSlides/notesSlide8.xml" Id="R33223f32fc004b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64e5ea591849b9" /><Relationship Type="http://schemas.openxmlformats.org/officeDocument/2006/relationships/notesSlide" Target="/ppt/notesSlides/notesSlide9.xml" Id="R018624b95d1e4c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0ae1cd38e24d92" /><Relationship Type="http://schemas.openxmlformats.org/officeDocument/2006/relationships/notesSlide" Target="/ppt/notesSlides/notesSlide10.xml" Id="Rbc31af103dde46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2909387c1b45c6" /><Relationship Type="http://schemas.openxmlformats.org/officeDocument/2006/relationships/notesSlide" Target="/ppt/notesSlides/notesSlide11.xml" Id="R30ccdf0403e840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617782da0c4f90" /><Relationship Type="http://schemas.openxmlformats.org/officeDocument/2006/relationships/notesSlide" Target="/ppt/notesSlides/notesSlide12.xml" Id="R9d92e0c94eff45e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81203bea1c47d1" /><Relationship Type="http://schemas.openxmlformats.org/officeDocument/2006/relationships/notesSlide" Target="/ppt/notesSlides/notesSlide13.xml" Id="R36bfe0bc29ab48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5f6a00668d4d85" /><Relationship Type="http://schemas.openxmlformats.org/officeDocument/2006/relationships/notesSlide" Target="/ppt/notesSlides/notesSlide14.xml" Id="R2c68ef014771497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53888f9f943ae" /><Relationship Type="http://schemas.openxmlformats.org/officeDocument/2006/relationships/notesSlide" Target="/ppt/notesSlides/notesSlide15.xml" Id="R575425b204244f8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41656cf79a4dc7" /><Relationship Type="http://schemas.openxmlformats.org/officeDocument/2006/relationships/notesSlide" Target="/ppt/notesSlides/notesSlide16.xml" Id="Rf79783065faa4fa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66472a8504ba2" /><Relationship Type="http://schemas.openxmlformats.org/officeDocument/2006/relationships/notesSlide" Target="/ppt/notesSlides/notesSlide17.xml" Id="Re7adac17cd094f1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58f575847c4736" /><Relationship Type="http://schemas.openxmlformats.org/officeDocument/2006/relationships/notesSlide" Target="/ppt/notesSlides/notesSlide18.xml" Id="R666aa650f1384e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a56b5a637c4872" /><Relationship Type="http://schemas.openxmlformats.org/officeDocument/2006/relationships/notesSlide" Target="/ppt/notesSlides/notesSlide19.xml" Id="R88830a1c290043e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1a60af6a654c8a" /><Relationship Type="http://schemas.openxmlformats.org/officeDocument/2006/relationships/notesSlide" Target="/ppt/notesSlides/notesSlide20.xml" Id="Rb4b68b4aab2b40b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865fc89614bb7" /><Relationship Type="http://schemas.openxmlformats.org/officeDocument/2006/relationships/notesSlide" Target="/ppt/notesSlides/notesSlide21.xml" Id="Rfff42d30637e410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1399a0114f43d1" /><Relationship Type="http://schemas.openxmlformats.org/officeDocument/2006/relationships/notesSlide" Target="/ppt/notesSlides/notesSlide22.xml" Id="Rd3308aef98874d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e0b67223e642d6" /><Relationship Type="http://schemas.openxmlformats.org/officeDocument/2006/relationships/notesSlide" Target="/ppt/notesSlides/notesSlide23.xml" Id="R7d9a3c0c78114a5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ce525e1d4448a2" /><Relationship Type="http://schemas.openxmlformats.org/officeDocument/2006/relationships/notesSlide" Target="/ppt/notesSlides/notesSlide24.xml" Id="R428b23b402b9402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c358e1bbb94da2" /><Relationship Type="http://schemas.openxmlformats.org/officeDocument/2006/relationships/notesSlide" Target="/ppt/notesSlides/notesSlide25.xml" Id="R79f5402b11424a6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2112bf78ec4892" /><Relationship Type="http://schemas.openxmlformats.org/officeDocument/2006/relationships/notesSlide" Target="/ppt/notesSlides/notesSlide26.xml" Id="R056a721e3921465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345950ec234013" /><Relationship Type="http://schemas.openxmlformats.org/officeDocument/2006/relationships/notesSlide" Target="/ppt/notesSlides/notesSlide27.xml" Id="Rd4bc668ad80241f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32ae96af454393" /><Relationship Type="http://schemas.openxmlformats.org/officeDocument/2006/relationships/notesSlide" Target="/ppt/notesSlides/notesSlide28.xml" Id="R7d797101eb904fb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b84468ff454306" /><Relationship Type="http://schemas.openxmlformats.org/officeDocument/2006/relationships/notesSlide" Target="/ppt/notesSlides/notesSlide29.xml" Id="R22e776d88f0743f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d07247be844733" /><Relationship Type="http://schemas.openxmlformats.org/officeDocument/2006/relationships/notesSlide" Target="/ppt/notesSlides/notesSlide30.xml" Id="Rcb0e9eb790c04c2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02e43b30a542da" /><Relationship Type="http://schemas.openxmlformats.org/officeDocument/2006/relationships/notesSlide" Target="/ppt/notesSlides/notesSlide31.xml" Id="R4e2aed1e71e641e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d30a9bac2544f4" /><Relationship Type="http://schemas.openxmlformats.org/officeDocument/2006/relationships/notesSlide" Target="/ppt/notesSlides/notesSlide32.xml" Id="Rebfa9c4ae2c94cd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9df828ba5d4a81" /><Relationship Type="http://schemas.openxmlformats.org/officeDocument/2006/relationships/notesSlide" Target="/ppt/notesSlides/notesSlide33.xml" Id="R405fe28c6c5e4ca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c9ccb6abd748cc" /><Relationship Type="http://schemas.openxmlformats.org/officeDocument/2006/relationships/notesSlide" Target="/ppt/notesSlides/notesSlide34.xml" Id="Ra606ffa5206349d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0825c834654145" /><Relationship Type="http://schemas.openxmlformats.org/officeDocument/2006/relationships/notesSlide" Target="/ppt/notesSlides/notesSlide35.xml" Id="Rdaaacf8becdf40f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d892599780493b" /><Relationship Type="http://schemas.openxmlformats.org/officeDocument/2006/relationships/notesSlide" Target="/ppt/notesSlides/notesSlide36.xml" Id="R71f0490e36fd4c3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152ec1ba1c44bc" /><Relationship Type="http://schemas.openxmlformats.org/officeDocument/2006/relationships/notesSlide" Target="/ppt/notesSlides/notesSlide37.xml" Id="R4178b0e354e049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  |  Proverbs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智慧豈不呼叫？ 聰明豈不發聲？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wisdom cry? and understanding put forth her voice?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  |  Proverbs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她在道旁高處的頂上， 在十字路口站立，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standeth in the top of high places, by the way in the places of the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  |  Proverbs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在城門旁，在城門口， 在城門洞，大聲說：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crieth at the gates, at the entry of the city, at the coming in at the doors.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8:4  |  Proverbs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眾人哪，我呼叫你們， 我向世人發聲。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you, O men, I call; and my voice is to the sons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8:5  |  Proverbs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說：愚蒙人哪，你們要會悟靈明； 愚昧人哪，你們當心裏明白。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ye simple, understand wisdom: and, ye fools, be ye of an understanding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8:6  |  Proverbs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你們當聽，因我要說極美的話； 我張嘴要論正直的事。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Hear; for I will speak of excellent things; and the opening of my lips shall be right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8:7  |  Proverbs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我的口要發出真理； 我的嘴憎惡邪惡。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mouth shall speak truth; and wickedness is an abomination to my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8:8  |  Proverbs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我口中的言語都是公義， 並無彎曲乖僻。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words of my mouth are in righteousness; there is nothing froward or perverse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8:9  |  Proverbs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有聰明的，以為明顯， 得知識的，以為正直。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all plain to him that understandeth, and right to them that find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8:10  |  Proverbs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你們當受我的教訓，不受白銀； 寧得知識，勝過黃金。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Receive my instruction, and not silver; and knowledge rather than choice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8:11  |  Proverbs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因為智慧比珍珠更美； 一切可喜愛的都不足與比較。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wisdom is better than rubies; and all the things that may be desired are not to be compared to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8:12  |  Proverbs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我－智慧以靈明為居所， 又尋得知識和謀略。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wisdom dwell with prudence, and find out knowledge of witty inventions.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8:13  |  Proverbs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敬畏耶和華在乎恨惡邪惡； 那驕傲、狂妄，並惡道， 以及乖謬的口，都為我所恨惡。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to hate evil: pride, and arrogancy, and the evil way, and the froward mouth, do I hate.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8:14  |  Proverbs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我有謀略和真知識； 我乃聰明，我有能力。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Counsel is mine, and sound wisdom: I am understanding; I have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8:15  |  Proverbs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帝王藉我坐國位； 君王藉我定公平。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me kings reign, and princes decree justice.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8:16  |  Proverbs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王子和首領， 世上一切的審判官，都是藉我掌權。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me princes rule, and nobles, even all the judges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8:17  |  Proverbs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愛我的，我也愛他； 懇切尋求我的，必尋得見。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love them that love me; and those that seek me early shall find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8:18  |  Proverbs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豐富尊榮在我； 恆久的財並公義也在我。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Riches and honour are with me; yea, durable riches and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8:19  |  Proverbs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我的果實勝過黃金，強如精金； 我的出產超乎高銀。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fruit is better than gold, yea, than fine gold; and my revenue than choice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8:20  |  Proverbs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我在公義的道上走， 在公平的路中行，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lead in the way of righteousness, in the midst of the paths of judgment: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8:21  |  Proverbs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使愛我的，承受貨財， 並充滿他們的府庫。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may cause those that love me to inherit substance; and I will fill their treasures.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8:22  |  Proverbs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在耶和華造化的起頭， 在太初創造萬物之先，就有了我。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possessed me in the beginning of his way, before his works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8:23  |  Proverbs 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從亙古，從太初， 未有世界以前，我已被立。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set up from everlasting, from the beginning, or ever the earth was.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8:24  |  Proverbs 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沒有深淵， 沒有大水的泉源，我已生出。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there were no depths, I was brought forth; when there were no fountains abounding with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8:25  |  Proverbs 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大山未曾奠定， 小山未有之先，我已生出。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mountains were settled, before the hills was I brought forth: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8:26  |  Proverbs 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耶和華還沒有創造大地和田野， 並世上的土質，我已生出。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as yet he had not made the earth, nor the fields, nor the highest part of the dust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8:27  |  Proverbs 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他立高天，我在那裏； 他在淵面的周圍，劃出圓圈。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prepared the heavens, I was there: when he set a compass upon the face of the depth: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8:28  |  Proverbs 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上使穹蒼堅硬， 下使淵源穩固，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established the clouds above: when he strengthened the fountains of the deep: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8:29  |  Proverbs 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為滄海定出界限，使水不越過他的命令， 立定大地的根基。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gave to the sea his decree, that the waters should not pass his commandment: when he appointed the foundations of the earth: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8:30  |  Proverbs 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那時，我在他那裏為工師， 日日為他所喜愛， 常常在他面前踴躍，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was by him, as one brought up with him: and I was daily his delight, rejoicing always before him;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8:31  |  Proverbs 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踴躍在他為人[預備]可住之地， 也喜悅住在世人之間。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Rejoicing in the habitable part of his earth; and my delights were with the sons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8:32  |  Proverbs 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眾子啊，現在要聽從我， 因為謹守我道的，便為有福。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hearken unto me, O ye children: for blessed are they that keep my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8:33  |  Proverbs 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要聽教訓就得智慧， 不可棄絕。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instruction, and be wise, and refuse it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8:34  |  Proverbs 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聽從我、日日在我門口仰望、 在我門框旁邊等候的，那人便為有福。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that heareth me, watching daily at my gates, waiting at the posts of my doors.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8:35  |  Proverbs 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因為尋得我的，就尋得生命， 也必蒙耶和華的恩惠。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whoso findeth me findeth life, and shall obtain favour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8:36  |  Proverbs 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得罪我的，卻害了自己的性命； 恨惡我的，都喜愛死亡。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sinneth against me wrongeth his own soul: all they that hate me love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2026-08-30T07:17:13.7740000Z</dcterms:created>
  <dcterms:modified xsi:type="dcterms:W3CDTF">2026-08-30T07:17:13.7740000Z</dcterms:modified>
</coreProperties>
</file>