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4186e07af34355" /><Relationship Type="http://schemas.openxmlformats.org/officeDocument/2006/relationships/extended-properties" Target="/docProps/app.xml" Id="R0ae90941568b48b3" /><Relationship Type="http://schemas.openxmlformats.org/officeDocument/2006/relationships/officeDocument" Target="/ppt/presentation.xml" Id="R73fcd60d7ece459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d6d3e4f695b440b"/>
  </p:sldMasterIdLst>
  <p:notesMasterIdLst>
    <p:notesMasterId xmlns:r="http://schemas.openxmlformats.org/officeDocument/2006/relationships" r:id="R2202a639ce3448f4"/>
  </p:notesMasterIdLst>
  <p:sldIdLst>
    <p:sldId xmlns:r="http://schemas.openxmlformats.org/officeDocument/2006/relationships" id="256" r:id="Rbf8ab5200ee64491"/>
    <p:sldId xmlns:r="http://schemas.openxmlformats.org/officeDocument/2006/relationships" id="257" r:id="Rbad82b52bfdc46a4"/>
    <p:sldId xmlns:r="http://schemas.openxmlformats.org/officeDocument/2006/relationships" id="258" r:id="Rfeac3f6923464f15"/>
    <p:sldId xmlns:r="http://schemas.openxmlformats.org/officeDocument/2006/relationships" id="259" r:id="R499a02fc5da14070"/>
    <p:sldId xmlns:r="http://schemas.openxmlformats.org/officeDocument/2006/relationships" id="260" r:id="R5b30e0ddbe1c4f21"/>
    <p:sldId xmlns:r="http://schemas.openxmlformats.org/officeDocument/2006/relationships" id="261" r:id="R4156893a7816420e"/>
    <p:sldId xmlns:r="http://schemas.openxmlformats.org/officeDocument/2006/relationships" id="262" r:id="R50e5362d08e64f96"/>
    <p:sldId xmlns:r="http://schemas.openxmlformats.org/officeDocument/2006/relationships" id="263" r:id="R9175e1445ddc4d40"/>
    <p:sldId xmlns:r="http://schemas.openxmlformats.org/officeDocument/2006/relationships" id="264" r:id="R99cc477f48874c18"/>
    <p:sldId xmlns:r="http://schemas.openxmlformats.org/officeDocument/2006/relationships" id="265" r:id="R81123475ef8e4195"/>
    <p:sldId xmlns:r="http://schemas.openxmlformats.org/officeDocument/2006/relationships" id="266" r:id="R406e0393b9864b6c"/>
    <p:sldId xmlns:r="http://schemas.openxmlformats.org/officeDocument/2006/relationships" id="267" r:id="R18f2ae7cec6f4bba"/>
    <p:sldId xmlns:r="http://schemas.openxmlformats.org/officeDocument/2006/relationships" id="268" r:id="R746aad7339994552"/>
    <p:sldId xmlns:r="http://schemas.openxmlformats.org/officeDocument/2006/relationships" id="269" r:id="R24002b59fa5e41d9"/>
    <p:sldId xmlns:r="http://schemas.openxmlformats.org/officeDocument/2006/relationships" id="270" r:id="Re7eaccb916b14d4e"/>
    <p:sldId xmlns:r="http://schemas.openxmlformats.org/officeDocument/2006/relationships" id="271" r:id="R4c6a0bede63a4119"/>
    <p:sldId xmlns:r="http://schemas.openxmlformats.org/officeDocument/2006/relationships" id="272" r:id="R4788789ec5164101"/>
    <p:sldId xmlns:r="http://schemas.openxmlformats.org/officeDocument/2006/relationships" id="273" r:id="Rfe4aea2af8834da6"/>
    <p:sldId xmlns:r="http://schemas.openxmlformats.org/officeDocument/2006/relationships" id="274" r:id="R9ed0e52ac7974f4f"/>
    <p:sldId xmlns:r="http://schemas.openxmlformats.org/officeDocument/2006/relationships" id="275" r:id="R3862f33c19b841fb"/>
    <p:sldId xmlns:r="http://schemas.openxmlformats.org/officeDocument/2006/relationships" id="276" r:id="R9b8b15f615be4338"/>
    <p:sldId xmlns:r="http://schemas.openxmlformats.org/officeDocument/2006/relationships" id="277" r:id="Rf0571778869c409d"/>
    <p:sldId xmlns:r="http://schemas.openxmlformats.org/officeDocument/2006/relationships" id="278" r:id="R562dcc04ef064deb"/>
    <p:sldId xmlns:r="http://schemas.openxmlformats.org/officeDocument/2006/relationships" id="279" r:id="R8e2302b2929244bf"/>
    <p:sldId xmlns:r="http://schemas.openxmlformats.org/officeDocument/2006/relationships" id="280" r:id="Rb80840c5244545fd"/>
    <p:sldId xmlns:r="http://schemas.openxmlformats.org/officeDocument/2006/relationships" id="281" r:id="Rafd5fb05f6714d4d"/>
    <p:sldId xmlns:r="http://schemas.openxmlformats.org/officeDocument/2006/relationships" id="282" r:id="Rf852993d43cf4452"/>
    <p:sldId xmlns:r="http://schemas.openxmlformats.org/officeDocument/2006/relationships" id="283" r:id="R2dbecb2f3c2c460b"/>
    <p:sldId xmlns:r="http://schemas.openxmlformats.org/officeDocument/2006/relationships" id="284" r:id="Rfe5e6118c48045d9"/>
    <p:sldId xmlns:r="http://schemas.openxmlformats.org/officeDocument/2006/relationships" id="285" r:id="Rfe36173dbc864d4e"/>
    <p:sldId xmlns:r="http://schemas.openxmlformats.org/officeDocument/2006/relationships" id="286" r:id="Rc079015f18834521"/>
    <p:sldId xmlns:r="http://schemas.openxmlformats.org/officeDocument/2006/relationships" id="287" r:id="Rbcc662e66dcf47e1"/>
    <p:sldId xmlns:r="http://schemas.openxmlformats.org/officeDocument/2006/relationships" id="288" r:id="R47266d69dc924b7d"/>
    <p:sldId xmlns:r="http://schemas.openxmlformats.org/officeDocument/2006/relationships" id="289" r:id="Rb54662a258394926"/>
    <p:sldId xmlns:r="http://schemas.openxmlformats.org/officeDocument/2006/relationships" id="290" r:id="R822ce8b0b4cb482f"/>
    <p:sldId xmlns:r="http://schemas.openxmlformats.org/officeDocument/2006/relationships" id="291" r:id="R48707ed8c118468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c84af104cbc4d1c" /><Relationship Type="http://schemas.openxmlformats.org/officeDocument/2006/relationships/slideMaster" Target="/ppt/slideMasters/slideMaster1.xml" Id="R2d6d3e4f695b440b" /><Relationship Type="http://schemas.openxmlformats.org/officeDocument/2006/relationships/notesMaster" Target="/ppt/notesMasters/notesMaster1.xml" Id="R2202a639ce3448f4" /><Relationship Type="http://schemas.openxmlformats.org/officeDocument/2006/relationships/presProps" Target="/ppt/presProps.xml" Id="R2155baa031aa4b80" /><Relationship Type="http://schemas.openxmlformats.org/officeDocument/2006/relationships/tableStyles" Target="/ppt/tableStyles.xml" Id="R2fd1cf633eea4882" /><Relationship Type="http://schemas.openxmlformats.org/officeDocument/2006/relationships/slide" Target="/ppt/slides/slide1.xml" Id="Rbf8ab5200ee64491" /><Relationship Type="http://schemas.openxmlformats.org/officeDocument/2006/relationships/slide" Target="/ppt/slides/slide2.xml" Id="Rbad82b52bfdc46a4" /><Relationship Type="http://schemas.openxmlformats.org/officeDocument/2006/relationships/slide" Target="/ppt/slides/slide3.xml" Id="Rfeac3f6923464f15" /><Relationship Type="http://schemas.openxmlformats.org/officeDocument/2006/relationships/slide" Target="/ppt/slides/slide4.xml" Id="R499a02fc5da14070" /><Relationship Type="http://schemas.openxmlformats.org/officeDocument/2006/relationships/slide" Target="/ppt/slides/slide5.xml" Id="R5b30e0ddbe1c4f21" /><Relationship Type="http://schemas.openxmlformats.org/officeDocument/2006/relationships/slide" Target="/ppt/slides/slide6.xml" Id="R4156893a7816420e" /><Relationship Type="http://schemas.openxmlformats.org/officeDocument/2006/relationships/slide" Target="/ppt/slides/slide7.xml" Id="R50e5362d08e64f96" /><Relationship Type="http://schemas.openxmlformats.org/officeDocument/2006/relationships/slide" Target="/ppt/slides/slide8.xml" Id="R9175e1445ddc4d40" /><Relationship Type="http://schemas.openxmlformats.org/officeDocument/2006/relationships/slide" Target="/ppt/slides/slide9.xml" Id="R99cc477f48874c18" /><Relationship Type="http://schemas.openxmlformats.org/officeDocument/2006/relationships/slide" Target="/ppt/slides/slide10.xml" Id="R81123475ef8e4195" /><Relationship Type="http://schemas.openxmlformats.org/officeDocument/2006/relationships/slide" Target="/ppt/slides/slide11.xml" Id="R406e0393b9864b6c" /><Relationship Type="http://schemas.openxmlformats.org/officeDocument/2006/relationships/slide" Target="/ppt/slides/slide12.xml" Id="R18f2ae7cec6f4bba" /><Relationship Type="http://schemas.openxmlformats.org/officeDocument/2006/relationships/slide" Target="/ppt/slides/slide13.xml" Id="R746aad7339994552" /><Relationship Type="http://schemas.openxmlformats.org/officeDocument/2006/relationships/slide" Target="/ppt/slides/slide14.xml" Id="R24002b59fa5e41d9" /><Relationship Type="http://schemas.openxmlformats.org/officeDocument/2006/relationships/slide" Target="/ppt/slides/slide15.xml" Id="Re7eaccb916b14d4e" /><Relationship Type="http://schemas.openxmlformats.org/officeDocument/2006/relationships/slide" Target="/ppt/slides/slide16.xml" Id="R4c6a0bede63a4119" /><Relationship Type="http://schemas.openxmlformats.org/officeDocument/2006/relationships/slide" Target="/ppt/slides/slide17.xml" Id="R4788789ec5164101" /><Relationship Type="http://schemas.openxmlformats.org/officeDocument/2006/relationships/slide" Target="/ppt/slides/slide18.xml" Id="Rfe4aea2af8834da6" /><Relationship Type="http://schemas.openxmlformats.org/officeDocument/2006/relationships/slide" Target="/ppt/slides/slide19.xml" Id="R9ed0e52ac7974f4f" /><Relationship Type="http://schemas.openxmlformats.org/officeDocument/2006/relationships/slide" Target="/ppt/slides/slide20.xml" Id="R3862f33c19b841fb" /><Relationship Type="http://schemas.openxmlformats.org/officeDocument/2006/relationships/slide" Target="/ppt/slides/slide21.xml" Id="R9b8b15f615be4338" /><Relationship Type="http://schemas.openxmlformats.org/officeDocument/2006/relationships/slide" Target="/ppt/slides/slide22.xml" Id="Rf0571778869c409d" /><Relationship Type="http://schemas.openxmlformats.org/officeDocument/2006/relationships/slide" Target="/ppt/slides/slide23.xml" Id="R562dcc04ef064deb" /><Relationship Type="http://schemas.openxmlformats.org/officeDocument/2006/relationships/slide" Target="/ppt/slides/slide24.xml" Id="R8e2302b2929244bf" /><Relationship Type="http://schemas.openxmlformats.org/officeDocument/2006/relationships/slide" Target="/ppt/slides/slide25.xml" Id="Rb80840c5244545fd" /><Relationship Type="http://schemas.openxmlformats.org/officeDocument/2006/relationships/slide" Target="/ppt/slides/slide26.xml" Id="Rafd5fb05f6714d4d" /><Relationship Type="http://schemas.openxmlformats.org/officeDocument/2006/relationships/slide" Target="/ppt/slides/slide27.xml" Id="Rf852993d43cf4452" /><Relationship Type="http://schemas.openxmlformats.org/officeDocument/2006/relationships/slide" Target="/ppt/slides/slide28.xml" Id="R2dbecb2f3c2c460b" /><Relationship Type="http://schemas.openxmlformats.org/officeDocument/2006/relationships/slide" Target="/ppt/slides/slide29.xml" Id="Rfe5e6118c48045d9" /><Relationship Type="http://schemas.openxmlformats.org/officeDocument/2006/relationships/slide" Target="/ppt/slides/slide30.xml" Id="Rfe36173dbc864d4e" /><Relationship Type="http://schemas.openxmlformats.org/officeDocument/2006/relationships/slide" Target="/ppt/slides/slide31.xml" Id="Rc079015f18834521" /><Relationship Type="http://schemas.openxmlformats.org/officeDocument/2006/relationships/slide" Target="/ppt/slides/slide32.xml" Id="Rbcc662e66dcf47e1" /><Relationship Type="http://schemas.openxmlformats.org/officeDocument/2006/relationships/slide" Target="/ppt/slides/slide33.xml" Id="R47266d69dc924b7d" /><Relationship Type="http://schemas.openxmlformats.org/officeDocument/2006/relationships/slide" Target="/ppt/slides/slide34.xml" Id="Rb54662a258394926" /><Relationship Type="http://schemas.openxmlformats.org/officeDocument/2006/relationships/slide" Target="/ppt/slides/slide35.xml" Id="R822ce8b0b4cb482f" /><Relationship Type="http://schemas.openxmlformats.org/officeDocument/2006/relationships/slide" Target="/ppt/slides/slide36.xml" Id="R48707ed8c118468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1b110f5f2742d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4a28801775c4176" /><Relationship Type="http://schemas.openxmlformats.org/officeDocument/2006/relationships/notesMaster" Target="/ppt/notesMasters/notesMaster1.xml" Id="R79c9964372b74b0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e887572e7443f4" /><Relationship Type="http://schemas.openxmlformats.org/officeDocument/2006/relationships/notesMaster" Target="/ppt/notesMasters/notesMaster1.xml" Id="R47c2de6d8afd4f8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b049201c0164b02" /><Relationship Type="http://schemas.openxmlformats.org/officeDocument/2006/relationships/notesMaster" Target="/ppt/notesMasters/notesMaster1.xml" Id="Rbd6a661180a14f3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f71c104883d4fd7" /><Relationship Type="http://schemas.openxmlformats.org/officeDocument/2006/relationships/notesMaster" Target="/ppt/notesMasters/notesMaster1.xml" Id="R52716310562d40b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74ae5c7b08d44c6" /><Relationship Type="http://schemas.openxmlformats.org/officeDocument/2006/relationships/notesMaster" Target="/ppt/notesMasters/notesMaster1.xml" Id="Rbc569cc0346b42f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4d0249b2c4045ca" /><Relationship Type="http://schemas.openxmlformats.org/officeDocument/2006/relationships/notesMaster" Target="/ppt/notesMasters/notesMaster1.xml" Id="Rb5c69b38e5c64c2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3b2dbd8d1d6473c" /><Relationship Type="http://schemas.openxmlformats.org/officeDocument/2006/relationships/notesMaster" Target="/ppt/notesMasters/notesMaster1.xml" Id="Rc8c68db233174fa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6f8dfc8e2884cef" /><Relationship Type="http://schemas.openxmlformats.org/officeDocument/2006/relationships/notesMaster" Target="/ppt/notesMasters/notesMaster1.xml" Id="Rd3dead41e78b46e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6eafe3871d94989" /><Relationship Type="http://schemas.openxmlformats.org/officeDocument/2006/relationships/notesMaster" Target="/ppt/notesMasters/notesMaster1.xml" Id="Rac09b96fcf24473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1a6392dcbf64138" /><Relationship Type="http://schemas.openxmlformats.org/officeDocument/2006/relationships/notesMaster" Target="/ppt/notesMasters/notesMaster1.xml" Id="Rb018bf157dcb4f7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00114aafb504d42" /><Relationship Type="http://schemas.openxmlformats.org/officeDocument/2006/relationships/notesMaster" Target="/ppt/notesMasters/notesMaster1.xml" Id="R826d4c924d0e4fd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61da2271846489e" /><Relationship Type="http://schemas.openxmlformats.org/officeDocument/2006/relationships/notesMaster" Target="/ppt/notesMasters/notesMaster1.xml" Id="R4ae6d2d543e6456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e8341636c914770" /><Relationship Type="http://schemas.openxmlformats.org/officeDocument/2006/relationships/notesMaster" Target="/ppt/notesMasters/notesMaster1.xml" Id="R4b841e69c7e34b3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0d6350d64ae4848" /><Relationship Type="http://schemas.openxmlformats.org/officeDocument/2006/relationships/notesMaster" Target="/ppt/notesMasters/notesMaster1.xml" Id="R24a13b3eed4e4bb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fd1dd0faee84cf5" /><Relationship Type="http://schemas.openxmlformats.org/officeDocument/2006/relationships/notesMaster" Target="/ppt/notesMasters/notesMaster1.xml" Id="R81ece35f5f4e443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403b324b5924f8a" /><Relationship Type="http://schemas.openxmlformats.org/officeDocument/2006/relationships/notesMaster" Target="/ppt/notesMasters/notesMaster1.xml" Id="R419e10af65a8454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3990a33ba8248ee" /><Relationship Type="http://schemas.openxmlformats.org/officeDocument/2006/relationships/notesMaster" Target="/ppt/notesMasters/notesMaster1.xml" Id="R715206fb8984447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f762f72f4c24fee" /><Relationship Type="http://schemas.openxmlformats.org/officeDocument/2006/relationships/notesMaster" Target="/ppt/notesMasters/notesMaster1.xml" Id="R6cdb816fbada4c2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e7e0d17c6a04805" /><Relationship Type="http://schemas.openxmlformats.org/officeDocument/2006/relationships/notesMaster" Target="/ppt/notesMasters/notesMaster1.xml" Id="R17503227dd5b468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6fe8caeebb84569" /><Relationship Type="http://schemas.openxmlformats.org/officeDocument/2006/relationships/notesMaster" Target="/ppt/notesMasters/notesMaster1.xml" Id="R972595822a464b1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f96260c12f04375" /><Relationship Type="http://schemas.openxmlformats.org/officeDocument/2006/relationships/notesMaster" Target="/ppt/notesMasters/notesMaster1.xml" Id="Ra81156f8b17b436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13159f6fbde4bd9" /><Relationship Type="http://schemas.openxmlformats.org/officeDocument/2006/relationships/notesMaster" Target="/ppt/notesMasters/notesMaster1.xml" Id="R74f65d90f09a46f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ce1bd7e6f9d4c7b" /><Relationship Type="http://schemas.openxmlformats.org/officeDocument/2006/relationships/notesMaster" Target="/ppt/notesMasters/notesMaster1.xml" Id="R913a885c0ca54f3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aa71ae0d1784ead" /><Relationship Type="http://schemas.openxmlformats.org/officeDocument/2006/relationships/notesMaster" Target="/ppt/notesMasters/notesMaster1.xml" Id="R11411c2d93c9443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ab03dd60efd48f9" /><Relationship Type="http://schemas.openxmlformats.org/officeDocument/2006/relationships/notesMaster" Target="/ppt/notesMasters/notesMaster1.xml" Id="R3fca69065a4b4df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630bc0d84fa4be6" /><Relationship Type="http://schemas.openxmlformats.org/officeDocument/2006/relationships/notesMaster" Target="/ppt/notesMasters/notesMaster1.xml" Id="R8edad84eca07413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eaa075f607844d6" /><Relationship Type="http://schemas.openxmlformats.org/officeDocument/2006/relationships/notesMaster" Target="/ppt/notesMasters/notesMaster1.xml" Id="R59d96c9d7d1748b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edd1f7d5fb943ff" /><Relationship Type="http://schemas.openxmlformats.org/officeDocument/2006/relationships/notesMaster" Target="/ppt/notesMasters/notesMaster1.xml" Id="Rf3d0b3abe8d7426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cfee67892534d5d" /><Relationship Type="http://schemas.openxmlformats.org/officeDocument/2006/relationships/notesMaster" Target="/ppt/notesMasters/notesMaster1.xml" Id="Rf7195a75781f4b4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183d99f6ac04098" /><Relationship Type="http://schemas.openxmlformats.org/officeDocument/2006/relationships/notesMaster" Target="/ppt/notesMasters/notesMaster1.xml" Id="Rc209ffd53d574e86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9724793369904302" /><Relationship Type="http://schemas.openxmlformats.org/officeDocument/2006/relationships/notesMaster" Target="/ppt/notesMasters/notesMaster1.xml" Id="R20a473b21d8a4de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afb21529f19548df" /><Relationship Type="http://schemas.openxmlformats.org/officeDocument/2006/relationships/notesMaster" Target="/ppt/notesMasters/notesMaster1.xml" Id="Rbc51dc227c204a8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eaffa98afed24037" /><Relationship Type="http://schemas.openxmlformats.org/officeDocument/2006/relationships/notesMaster" Target="/ppt/notesMasters/notesMaster1.xml" Id="Rf86f5b5eb1134fe8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758d0861d0b149fc" /><Relationship Type="http://schemas.openxmlformats.org/officeDocument/2006/relationships/notesMaster" Target="/ppt/notesMasters/notesMaster1.xml" Id="R822ef44ce985445a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59d42e76fd544ce8" /><Relationship Type="http://schemas.openxmlformats.org/officeDocument/2006/relationships/notesMaster" Target="/ppt/notesMasters/notesMaster1.xml" Id="R484fda9dbd9d419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19d07b6cbcb044c4" /><Relationship Type="http://schemas.openxmlformats.org/officeDocument/2006/relationships/notesMaster" Target="/ppt/notesMasters/notesMaster1.xml" Id="R488426f0a6d249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86bab6fe7b4b98" /><Relationship Type="http://schemas.openxmlformats.org/officeDocument/2006/relationships/image" Target="/ppt/media/image.png" Id="R22e1a8d4c20f4f26" /><Relationship Type="http://schemas.openxmlformats.org/officeDocument/2006/relationships/image" Target="/ppt/media/image2.png" Id="Rcbc49bb4ee094345" /><Relationship Type="http://schemas.openxmlformats.org/officeDocument/2006/relationships/image" Target="/ppt/media/image.jpeg" Id="Ref053d6e648f46f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2a25084a934ea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2e1a8d4c20f4f2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bc49bb4ee09434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053d6e648f46f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b66814ac51a411c" /><Relationship Type="http://schemas.openxmlformats.org/officeDocument/2006/relationships/slideLayout" Target="/ppt/slideLayouts/slideLayout1.xml" Id="Rb746bc43c27c4985" /><Relationship Type="http://schemas.openxmlformats.org/officeDocument/2006/relationships/slideLayout" Target="/ppt/slideLayouts/slideLayout2.xml" Id="Rf5f077527f1c4c2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746bc43c27c4985"/>
    <p:sldLayoutId xmlns:r="http://schemas.openxmlformats.org/officeDocument/2006/relationships" id="2147483650" r:id="Rf5f077527f1c4c2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557064618c48ec" /><Relationship Type="http://schemas.openxmlformats.org/officeDocument/2006/relationships/notesSlide" Target="/ppt/notesSlides/notesSlide1.xml" Id="R28c2b2afaf45467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cb9ddbd7ce43a3" /><Relationship Type="http://schemas.openxmlformats.org/officeDocument/2006/relationships/notesSlide" Target="/ppt/notesSlides/notesSlide2.xml" Id="R0a05ff604fd7491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98a5f77a224ce8" /><Relationship Type="http://schemas.openxmlformats.org/officeDocument/2006/relationships/notesSlide" Target="/ppt/notesSlides/notesSlide3.xml" Id="R40c0b013e1f94a6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ef0a0e6301441a" /><Relationship Type="http://schemas.openxmlformats.org/officeDocument/2006/relationships/notesSlide" Target="/ppt/notesSlides/notesSlide4.xml" Id="R412780afbeb4471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5593191c8a46e4" /><Relationship Type="http://schemas.openxmlformats.org/officeDocument/2006/relationships/notesSlide" Target="/ppt/notesSlides/notesSlide5.xml" Id="R5124e116d361457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d8a2a62c654ede" /><Relationship Type="http://schemas.openxmlformats.org/officeDocument/2006/relationships/notesSlide" Target="/ppt/notesSlides/notesSlide6.xml" Id="Rb05db3fc4b88420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d6443aee9742ab" /><Relationship Type="http://schemas.openxmlformats.org/officeDocument/2006/relationships/notesSlide" Target="/ppt/notesSlides/notesSlide7.xml" Id="Re47a468d6d534a8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0d10e2ee594d10" /><Relationship Type="http://schemas.openxmlformats.org/officeDocument/2006/relationships/notesSlide" Target="/ppt/notesSlides/notesSlide8.xml" Id="R0f9d38f486c247d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2ddc8e3d964c04" /><Relationship Type="http://schemas.openxmlformats.org/officeDocument/2006/relationships/notesSlide" Target="/ppt/notesSlides/notesSlide9.xml" Id="Rbab853ebd35e4f4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3f33b0f3c54d0c" /><Relationship Type="http://schemas.openxmlformats.org/officeDocument/2006/relationships/notesSlide" Target="/ppt/notesSlides/notesSlide10.xml" Id="R4c483657fa204f5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a9a594190a4f55" /><Relationship Type="http://schemas.openxmlformats.org/officeDocument/2006/relationships/notesSlide" Target="/ppt/notesSlides/notesSlide11.xml" Id="Rd02ba8fbfc20455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8330f9e2ad40fc" /><Relationship Type="http://schemas.openxmlformats.org/officeDocument/2006/relationships/notesSlide" Target="/ppt/notesSlides/notesSlide12.xml" Id="R58e6965381ce47e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ce94a38d0c4d13" /><Relationship Type="http://schemas.openxmlformats.org/officeDocument/2006/relationships/notesSlide" Target="/ppt/notesSlides/notesSlide13.xml" Id="Rb4afb80b246d4c1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821965ecec4b97" /><Relationship Type="http://schemas.openxmlformats.org/officeDocument/2006/relationships/notesSlide" Target="/ppt/notesSlides/notesSlide14.xml" Id="R01447f4d44954e4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731cad29854722" /><Relationship Type="http://schemas.openxmlformats.org/officeDocument/2006/relationships/notesSlide" Target="/ppt/notesSlides/notesSlide15.xml" Id="Rf1af71cdf88d42b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425576fefa4937" /><Relationship Type="http://schemas.openxmlformats.org/officeDocument/2006/relationships/notesSlide" Target="/ppt/notesSlides/notesSlide16.xml" Id="R971be693a90e47e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3dc7a8894b4e38" /><Relationship Type="http://schemas.openxmlformats.org/officeDocument/2006/relationships/notesSlide" Target="/ppt/notesSlides/notesSlide17.xml" Id="R9dd3f6bce069478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61df5140724d03" /><Relationship Type="http://schemas.openxmlformats.org/officeDocument/2006/relationships/notesSlide" Target="/ppt/notesSlides/notesSlide18.xml" Id="R369573230dc648c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dd4adee1a44e48" /><Relationship Type="http://schemas.openxmlformats.org/officeDocument/2006/relationships/notesSlide" Target="/ppt/notesSlides/notesSlide19.xml" Id="Rd651d23b28a4446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441ce4811d4bae" /><Relationship Type="http://schemas.openxmlformats.org/officeDocument/2006/relationships/notesSlide" Target="/ppt/notesSlides/notesSlide20.xml" Id="R2f1b3cb90a1f4e1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128981eb1b48de" /><Relationship Type="http://schemas.openxmlformats.org/officeDocument/2006/relationships/notesSlide" Target="/ppt/notesSlides/notesSlide21.xml" Id="Ree44f891d22d41f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5ecccd7068456e" /><Relationship Type="http://schemas.openxmlformats.org/officeDocument/2006/relationships/notesSlide" Target="/ppt/notesSlides/notesSlide22.xml" Id="R0bf2eb7a38e7451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9d2942012e4f34" /><Relationship Type="http://schemas.openxmlformats.org/officeDocument/2006/relationships/notesSlide" Target="/ppt/notesSlides/notesSlide23.xml" Id="R2f798e43ab2a4c6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b8b6839cdf4130" /><Relationship Type="http://schemas.openxmlformats.org/officeDocument/2006/relationships/notesSlide" Target="/ppt/notesSlides/notesSlide24.xml" Id="R2daf3e97c94f48b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10a8a1dcbb40b4" /><Relationship Type="http://schemas.openxmlformats.org/officeDocument/2006/relationships/notesSlide" Target="/ppt/notesSlides/notesSlide25.xml" Id="R248559af6fcf4ec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80d252758d4008" /><Relationship Type="http://schemas.openxmlformats.org/officeDocument/2006/relationships/notesSlide" Target="/ppt/notesSlides/notesSlide26.xml" Id="Rb372a6b2977e4e5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627a69422146ee" /><Relationship Type="http://schemas.openxmlformats.org/officeDocument/2006/relationships/notesSlide" Target="/ppt/notesSlides/notesSlide27.xml" Id="R6c098177f895407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8a053c83374cf3" /><Relationship Type="http://schemas.openxmlformats.org/officeDocument/2006/relationships/notesSlide" Target="/ppt/notesSlides/notesSlide28.xml" Id="R9cbf3dc9313f448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95436048d74d2b" /><Relationship Type="http://schemas.openxmlformats.org/officeDocument/2006/relationships/notesSlide" Target="/ppt/notesSlides/notesSlide29.xml" Id="Race194f48c2b494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5dc27f6b154732" /><Relationship Type="http://schemas.openxmlformats.org/officeDocument/2006/relationships/notesSlide" Target="/ppt/notesSlides/notesSlide30.xml" Id="R7a75eadb52204c26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d0beb589654e7e" /><Relationship Type="http://schemas.openxmlformats.org/officeDocument/2006/relationships/notesSlide" Target="/ppt/notesSlides/notesSlide31.xml" Id="R571cab442eca4855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3f5abad9214979" /><Relationship Type="http://schemas.openxmlformats.org/officeDocument/2006/relationships/notesSlide" Target="/ppt/notesSlides/notesSlide32.xml" Id="R9de7ade18bbd4306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6ff4936a50467f" /><Relationship Type="http://schemas.openxmlformats.org/officeDocument/2006/relationships/notesSlide" Target="/ppt/notesSlides/notesSlide33.xml" Id="R8c4923411c174c1a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a9dd4cb5fd4dec" /><Relationship Type="http://schemas.openxmlformats.org/officeDocument/2006/relationships/notesSlide" Target="/ppt/notesSlides/notesSlide34.xml" Id="Rdac47449a15a4e8f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81a7c252454d9e" /><Relationship Type="http://schemas.openxmlformats.org/officeDocument/2006/relationships/notesSlide" Target="/ppt/notesSlides/notesSlide35.xml" Id="Rc5e77a18d7054e00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16b79d6c7a4470" /><Relationship Type="http://schemas.openxmlformats.org/officeDocument/2006/relationships/notesSlide" Target="/ppt/notesSlides/notesSlide36.xml" Id="Rb25c496dca9a496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箴言第14章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14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14:1  |  Proverbs 14:1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智慧婦人建立家室； 愚妄婦人親手拆毀。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wise woman buildeth her house: but the foolish plucketh it down with her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14:2  |  Proverbs 14:2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行動正直的，敬畏耶和華； 行事乖僻的，卻藐視他。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walketh in his uprightness feareth the LORD: but he that is perverse in his ways despiseth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14:3  |  Proverbs 14:3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愚妄人口中驕傲，如杖責打己身； 智慧人的嘴必保守自己。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mouth of the foolish is a rod of pride: but the lips of the wise shall preserve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14:4  |  Proverbs 14:4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家裏無牛，槽頭乾淨； 土產加多乃憑牛力。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no oxen are, the crib is clean: but much increase is by the strength of the ox.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14:5  |  Proverbs 14:5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誠實見證人不說謊話； 假見證人吐出謊言。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faithful witness will not lie: but a false witness will utter lies.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14:6  |  Proverbs 14:6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褻慢人尋智慧，卻尋不着； 聰明人易得知識。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scorner seeketh wisdom, and findeth it not: but knowledge is easy unto him that understandeth.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14:7  |  Proverbs 14:7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到愚昧人面前， 不見他嘴中有知識。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 from the presence of a foolish man, when thou perceivest not in him the lips of knowledge.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14:8  |  Proverbs 14:8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通達人的智慧在乎明白己道； 愚昧人的愚妄乃是詭詐。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wisdom of the prudent is to understand his way: but the folly of fools is deceit.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14:9  |  Proverbs 14:9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愚妄人犯罪，以為戲耍； 正直人互相喜悅。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Fools make a mock at sin: but among the righteous there is favour.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14:10  |  Proverbs 14:10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心中的苦楚，自己知道； 心裏的喜樂，外人無干。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heart knoweth his own bitterness; and a stranger doth not intermeddle with his joy.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14:11  |  Proverbs 14:11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奸惡人的房屋必傾倒； 正直人的帳棚必興盛。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house of the wicked shall be overthrown: but the tabernacle of the upright shall flourish.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14:12  |  Proverbs 14:12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有一條路，人以為正， 至終成為死亡之路。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a way which seemeth right unto a man, but the end thereof are the ways of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14:13  |  Proverbs 14:13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人在喜笑中，心也憂愁； 快樂至極就生愁苦。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in laughter the heart is sorrowful; and the end of that mirth is heaviness.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14:14  |  Proverbs 14:14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心中背道的，必滿得自己的結果； 善人必從自己[的行為得以知足]。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backslider in heart shall be filled with his own ways: and a good man shall be satisfied from himself.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14:15  |  Proverbs 14:15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愚蒙人是話都信； 通達人步步謹慎。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simple believeth every word: but the prudent man looketh well to his going.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14:16  |  Proverbs 14:16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智慧人懼怕，就遠離惡事； 愚妄人卻狂傲自恃。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wise man feareth, and departeth from evil: but the fool rageth, and is confident.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14:17  |  Proverbs 14:17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輕易發怒的，行事愚妄； 設立詭計的，被人恨惡。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is soon angry dealeth foolishly: and a man of wicked devices is hated.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14:18  |  Proverbs 14:18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愚蒙人得愚昧為產業； 通達人得知識為冠冕。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simple inherit folly: but the prudent are crowned with knowledge.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14:19  |  Proverbs 14:19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壞人俯伏在善人面前； 惡人俯伏在義人門口。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evil bow before the good; and the wicked at the gates of the righteous.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14:20  |  Proverbs 14:20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貧窮人連鄰舍也恨他； 富足人朋友最多。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poor is hated even of his own neighbour: but the rich hath many friends.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14:21  |  Proverbs 14:21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藐視鄰舍的，這人有罪； 憐憫貧窮的，這人有福。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despiseth his neighbour sinneth: but he that hath mercy on the poor, happy is he.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14:22  |  Proverbs 14:22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謀惡的，豈非走入迷途嗎？ 謀善的，[必得]慈愛和誠實。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they not err that devise evil? but mercy and truth shall be to them that devise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14:23  |  Proverbs 14:23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諸般勤勞都有益處； 嘴上多言乃致窮乏。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all labour there is profit: but the talk of the lips tendeth only to penury.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14:24  |  Proverbs 14:24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智慧人的財為自己的冠冕； 愚妄人的愚昧終是愚昧。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crown of the wise is their riches: but the foolishness of fools is folly.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14:25  |  Proverbs 14:25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作真見證的，救人性命； 吐出謊言的，[施行]詭詐。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true witness delivereth souls: but a deceitful witness speaketh lies.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14:26  |  Proverbs 14:26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敬畏耶和華的，大有倚靠； 他的兒女也有避難所。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fear of the LORD is strong confidence: and his children shall have a place of refuge.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14:27  |  Proverbs 14:27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敬畏耶和華就是生命的泉源， 可以使人離開死亡的網羅。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fear of the LORD is a fountain of life, to depart from the snares of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14:28  |  Proverbs 14:28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帝王榮耀在乎民多； 君王衰敗在乎民少。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multitude of people is the king’s honour: but in the want of people is the destruction of the prince.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14:29  |  Proverbs 14:29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不輕易發怒的，大有聰明； 性情暴躁的，大顯愚妄。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is slow to wrath is of great understanding: but he that is hasty of spirit exalteth folly.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14:30  |  Proverbs 14:30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心中安靜是肉體的生命； 嫉妒是骨中的朽爛。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sound heart is the life of the flesh: but envy the rottenness of the bones.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14:31  |  Proverbs 14:31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欺壓貧寒的，是辱沒造他的主； 憐憫窮乏的，乃是尊敬主。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oppresseth the poor reproacheth his Maker: but he that honoureth him hath mercy on the poor.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14:32  |  Proverbs 14:32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惡人在所行的惡上必被推倒； 義人臨死，有所投靠。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is driven away in his wickedness: but the righteous hath hope in his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14:33  |  Proverbs 14:33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智慧存在聰明人心中； 愚昧人心裏所存的，顯而易見。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Wisdom resteth in the heart of him that hath understanding: but that which is in the midst of fools is made known.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14:34  |  Proverbs 14:34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公義使邦國高舉； 罪惡是人民的羞辱。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Righteousness exalteth a nation: but sin is a reproach to any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14:35  |  Proverbs 14:35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智慧的臣子蒙王恩惠； 貽羞的僕人遭其震怒。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king’s favour is toward a wise servant: but his wrath is against him that causeth shame.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2026-08-30T07:17:14.2090000Z</dcterms:created>
  <dcterms:modified xsi:type="dcterms:W3CDTF">2026-08-30T07:17:14.2090000Z</dcterms:modified>
</coreProperties>
</file>