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3843a51658e54ac1" /><Relationship Type="http://schemas.openxmlformats.org/officeDocument/2006/relationships/extended-properties" Target="/docProps/app.xml" Id="Rf4e022960f2b440e" /><Relationship Type="http://schemas.openxmlformats.org/officeDocument/2006/relationships/officeDocument" Target="/ppt/presentation.xml" Id="R5e30900907cd4ad5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9ca66e3e219d45fb"/>
  </p:sldMasterIdLst>
  <p:notesMasterIdLst>
    <p:notesMasterId xmlns:r="http://schemas.openxmlformats.org/officeDocument/2006/relationships" r:id="R3a0943c10be040d7"/>
  </p:notesMasterIdLst>
  <p:sldIdLst>
    <p:sldId xmlns:r="http://schemas.openxmlformats.org/officeDocument/2006/relationships" id="256" r:id="R440aea5f725c4ad7"/>
    <p:sldId xmlns:r="http://schemas.openxmlformats.org/officeDocument/2006/relationships" id="257" r:id="R62a5e15d0dfb4c43"/>
    <p:sldId xmlns:r="http://schemas.openxmlformats.org/officeDocument/2006/relationships" id="258" r:id="Rfb45d20608bd4731"/>
    <p:sldId xmlns:r="http://schemas.openxmlformats.org/officeDocument/2006/relationships" id="259" r:id="R8bf24d5ab61c4118"/>
    <p:sldId xmlns:r="http://schemas.openxmlformats.org/officeDocument/2006/relationships" id="260" r:id="R7db82c0fcebc4fed"/>
    <p:sldId xmlns:r="http://schemas.openxmlformats.org/officeDocument/2006/relationships" id="261" r:id="Rd20fe2551b414b75"/>
    <p:sldId xmlns:r="http://schemas.openxmlformats.org/officeDocument/2006/relationships" id="262" r:id="Rb7d95aa57d5b4781"/>
    <p:sldId xmlns:r="http://schemas.openxmlformats.org/officeDocument/2006/relationships" id="263" r:id="Rd9c4b25e887d4461"/>
    <p:sldId xmlns:r="http://schemas.openxmlformats.org/officeDocument/2006/relationships" id="264" r:id="Rfa62acd6585a4213"/>
    <p:sldId xmlns:r="http://schemas.openxmlformats.org/officeDocument/2006/relationships" id="265" r:id="Rc549412c94cf401c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06167a128f734a93" /><Relationship Type="http://schemas.openxmlformats.org/officeDocument/2006/relationships/slideMaster" Target="/ppt/slideMasters/slideMaster1.xml" Id="R9ca66e3e219d45fb" /><Relationship Type="http://schemas.openxmlformats.org/officeDocument/2006/relationships/notesMaster" Target="/ppt/notesMasters/notesMaster1.xml" Id="R3a0943c10be040d7" /><Relationship Type="http://schemas.openxmlformats.org/officeDocument/2006/relationships/presProps" Target="/ppt/presProps.xml" Id="R122be96c47b644c9" /><Relationship Type="http://schemas.openxmlformats.org/officeDocument/2006/relationships/tableStyles" Target="/ppt/tableStyles.xml" Id="R07dff6ea1b0d45b8" /><Relationship Type="http://schemas.openxmlformats.org/officeDocument/2006/relationships/slide" Target="/ppt/slides/slide1.xml" Id="R440aea5f725c4ad7" /><Relationship Type="http://schemas.openxmlformats.org/officeDocument/2006/relationships/slide" Target="/ppt/slides/slide2.xml" Id="R62a5e15d0dfb4c43" /><Relationship Type="http://schemas.openxmlformats.org/officeDocument/2006/relationships/slide" Target="/ppt/slides/slide3.xml" Id="Rfb45d20608bd4731" /><Relationship Type="http://schemas.openxmlformats.org/officeDocument/2006/relationships/slide" Target="/ppt/slides/slide4.xml" Id="R8bf24d5ab61c4118" /><Relationship Type="http://schemas.openxmlformats.org/officeDocument/2006/relationships/slide" Target="/ppt/slides/slide5.xml" Id="R7db82c0fcebc4fed" /><Relationship Type="http://schemas.openxmlformats.org/officeDocument/2006/relationships/slide" Target="/ppt/slides/slide6.xml" Id="Rd20fe2551b414b75" /><Relationship Type="http://schemas.openxmlformats.org/officeDocument/2006/relationships/slide" Target="/ppt/slides/slide7.xml" Id="Rb7d95aa57d5b4781" /><Relationship Type="http://schemas.openxmlformats.org/officeDocument/2006/relationships/slide" Target="/ppt/slides/slide8.xml" Id="Rd9c4b25e887d4461" /><Relationship Type="http://schemas.openxmlformats.org/officeDocument/2006/relationships/slide" Target="/ppt/slides/slide9.xml" Id="Rfa62acd6585a4213" /><Relationship Type="http://schemas.openxmlformats.org/officeDocument/2006/relationships/slide" Target="/ppt/slides/slide10.xml" Id="Rc549412c94cf401c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6d0f8de7850544f1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b7efee5c5e9e4d6f" /><Relationship Type="http://schemas.openxmlformats.org/officeDocument/2006/relationships/notesMaster" Target="/ppt/notesMasters/notesMaster1.xml" Id="Rd553fcc63e914910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1ce7690bc66946ff" /><Relationship Type="http://schemas.openxmlformats.org/officeDocument/2006/relationships/notesMaster" Target="/ppt/notesMasters/notesMaster1.xml" Id="Rb181b0c1fc07473d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6fd8fb7c03ae4dd1" /><Relationship Type="http://schemas.openxmlformats.org/officeDocument/2006/relationships/notesMaster" Target="/ppt/notesMasters/notesMaster1.xml" Id="R01b28f8801894fb1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ffd0b643f98147cb" /><Relationship Type="http://schemas.openxmlformats.org/officeDocument/2006/relationships/notesMaster" Target="/ppt/notesMasters/notesMaster1.xml" Id="R29a2754b9dee427b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ad1817ba1ecf4229" /><Relationship Type="http://schemas.openxmlformats.org/officeDocument/2006/relationships/notesMaster" Target="/ppt/notesMasters/notesMaster1.xml" Id="Rbdc3e3c900c44cef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863a36f637de4a8a" /><Relationship Type="http://schemas.openxmlformats.org/officeDocument/2006/relationships/notesMaster" Target="/ppt/notesMasters/notesMaster1.xml" Id="R2784ca7b0b6c4d62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d9274ccce25844bc" /><Relationship Type="http://schemas.openxmlformats.org/officeDocument/2006/relationships/notesMaster" Target="/ppt/notesMasters/notesMaster1.xml" Id="Rc2a91319050143b9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5532fbcb659e4b6d" /><Relationship Type="http://schemas.openxmlformats.org/officeDocument/2006/relationships/notesMaster" Target="/ppt/notesMasters/notesMaster1.xml" Id="R97eb53e3c8744a53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5e3e6c7a6e24481c" /><Relationship Type="http://schemas.openxmlformats.org/officeDocument/2006/relationships/notesMaster" Target="/ppt/notesMasters/notesMaster1.xml" Id="R268e95cb46cb448c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b640e1df3b0c4319" /><Relationship Type="http://schemas.openxmlformats.org/officeDocument/2006/relationships/notesMaster" Target="/ppt/notesMasters/notesMaster1.xml" Id="R0f44dd9aa7624792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1526d2526e1747ba" /><Relationship Type="http://schemas.openxmlformats.org/officeDocument/2006/relationships/image" Target="/ppt/media/image.png" Id="R4047a04809fb40a0" /><Relationship Type="http://schemas.openxmlformats.org/officeDocument/2006/relationships/image" Target="/ppt/media/image2.png" Id="R6619e883b47c47ab" /><Relationship Type="http://schemas.openxmlformats.org/officeDocument/2006/relationships/image" Target="/ppt/media/image.jpeg" Id="R79126af44b8346d8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efa7cf49da644c17" /></Relationships>
</file>

<file path=ppt/slideLayouts/slideLayout1.xml><?xml version="1.0" encoding="utf-8"?>
<p:sldLayout xmlns:p="http://schemas.openxmlformats.org/presentationml/2006/main" preserve="1">
  <p:cSld name="Default">
    <p:bg>
      <p:bgPr>
        <a:blipFill xmlns:a="http://schemas.openxmlformats.org/drawingml/2006/main" rotWithShape="0">
          <a:blip xmlns:r="http://schemas.openxmlformats.org/officeDocument/2006/relationships" r:embed="R4047a04809fb40a0"/>
          <a:stretch/>
        </a:blip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A61F82E-79D3-41BA-891F-3EE6703D1D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0" y="6120"/>
            <a:ext cx="8567640" cy="6267600"/>
          </a:xfrm>
          <a:prstGeom xmlns:a="http://schemas.openxmlformats.org/drawingml/2006/main" prst="rect">
            <a:avLst/>
          </a:prstGeom>
          <a:blipFill xmlns:a="http://schemas.openxmlformats.org/drawingml/2006/main" rotWithShape="0">
            <a:blip xmlns:r="http://schemas.openxmlformats.org/officeDocument/2006/relationships" r:embed="R6619e883b47c47ab"/>
            <a:srcRect l="0" t="0" r="0" b="0"/>
            <a:stretch/>
          </a:blip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46800" rIns="90000" bIns="4680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4BF92E3-0924-4BD0-A299-25AEE62A86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474480" y="1482480"/>
            <a:ext cx="8669520" cy="856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3399"/>
          </a:solid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38880" rIns="90000" bIns="3888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F71FDD29-9F90-4B4D-A77E-EC11B7FF243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533160" y="234720"/>
            <a:ext cx="7772400" cy="11368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b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6000" b="0" u="none">
                <a:solidFill>
                  <a:srgbClr val="00FFFF"/>
                </a:solidFill>
                <a:latin typeface="Arial"/>
                <a:ea typeface="Arial"/>
                <a:cs typeface="Arial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6000" b="0" u="none">
                <a:solidFill>
                  <a:srgbClr val="00FFFF"/>
                </a:solidFill>
                <a:latin typeface="Arial"/>
                <a:ea typeface="Arial"/>
                <a:cs typeface="Arial"/>
              </a:rPr>
              <a:t>Click to edit the title text format</a:t>
            </a:r>
            <a:endParaRPr sz="6000" b="0" u="none">
              <a:solidFill>
                <a:srgbClr val="00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C5E6BD4F-7B48-48DE-A00A-F8D14F16EA33}"/>
              </a:ext>
            </a:extLst>
          </p:cNvPr>
          <p:cNvSpPr>
            <a:spLocks xmlns:a="http://schemas.openxmlformats.org/drawingml/2006/main" noGrp="1"/>
          </p:cNvSpPr>
          <p:nvPr>
            <p:ph type="body" idx="0"/>
          </p:nvPr>
        </p:nvSpPr>
        <p:spPr>
          <a:xfrm xmlns:a="http://schemas.openxmlformats.org/drawingml/2006/main">
            <a:off x="533160" y="1701360"/>
            <a:ext cx="7772400" cy="40892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t">
            <a:normAutofit fontScale="62500" lnSpcReduction="19999"/>
          </a:bodyPr>
          <a:lstStyle xmlns:a="http://schemas.openxmlformats.org/drawingml/2006/main">
            <a:lvl1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1pPr>
            <a:lvl2pPr marL="343080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2pPr>
            <a:lvl3pPr marL="343080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3pPr>
            <a:lvl4pPr marL="343080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4pPr>
            <a:lvl5pPr marL="343080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5pPr>
            <a:lvl6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6pPr>
            <a:lvl7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7pPr>
          </a:lstStyle>
          <a:p xmlns:a="http://schemas.openxmlformats.org/drawingml/2006/main">
            <a: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Click to edit the outline text format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1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Second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2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Third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3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Fourth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4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Fifth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5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Sixth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6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Seventh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7" name="PlaceHolder 3">
            <a:extLst xmlns:a="http://schemas.openxmlformats.org/drawingml/2006/main">
              <a:ext uri="{FF2B5EF4-FFF2-40B4-BE49-F238E27FC236}">
                <a16:creationId xmlns:a16="http://schemas.microsoft.com/office/drawing/2014/main" id="{5D8EB658-0FC8-4DC8-BA0F-A31C200ECD45}"/>
              </a:ext>
            </a:extLst>
          </p:cNvPr>
          <p:cNvSpPr>
            <a:spLocks xmlns:a="http://schemas.openxmlformats.org/drawingml/2006/main" noGrp="1"/>
          </p:cNvSpPr>
          <p:nvPr>
            <p:ph type="dt" idx="1"/>
          </p:nvPr>
        </p:nvSpPr>
        <p:spPr>
          <a:xfrm xmlns:a="http://schemas.openxmlformats.org/drawingml/2006/main">
            <a:off x="685440" y="6324480"/>
            <a:ext cx="190476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&lt;date/time&gt;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8" name="PlaceHolder 4">
            <a:extLst xmlns:a="http://schemas.openxmlformats.org/drawingml/2006/main">
              <a:ext uri="{FF2B5EF4-FFF2-40B4-BE49-F238E27FC236}">
                <a16:creationId xmlns:a16="http://schemas.microsoft.com/office/drawing/2014/main" id="{D24E8DE9-0089-4FEC-82A2-BA46DE427DCC}"/>
              </a:ext>
            </a:extLst>
          </p:cNvPr>
          <p:cNvSpPr>
            <a:spLocks xmlns:a="http://schemas.openxmlformats.org/drawingml/2006/main" noGrp="1"/>
          </p:cNvSpPr>
          <p:nvPr>
            <p:ph type="ftr" idx="2"/>
          </p:nvPr>
        </p:nvSpPr>
        <p:spPr>
          <a:xfrm xmlns:a="http://schemas.openxmlformats.org/drawingml/2006/main">
            <a:off x="3123720" y="6324480"/>
            <a:ext cx="289548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&lt;footer&gt;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9" name="PlaceHolder 5">
            <a:extLst xmlns:a="http://schemas.openxmlformats.org/drawingml/2006/main">
              <a:ext uri="{FF2B5EF4-FFF2-40B4-BE49-F238E27FC236}">
                <a16:creationId xmlns:a16="http://schemas.microsoft.com/office/drawing/2014/main" id="{9B6F04CF-B790-4CB2-80D7-82130F11D760}"/>
              </a:ext>
            </a:extLst>
          </p:cNvPr>
          <p:cNvSpPr>
            <a:spLocks xmlns:a="http://schemas.openxmlformats.org/drawingml/2006/main" noGrp="1"/>
          </p:cNvSpPr>
          <p:nvPr>
            <p:ph type="sldNum" idx="3"/>
          </p:nvPr>
        </p:nvSpPr>
        <p:spPr>
          <a:xfrm xmlns:a="http://schemas.openxmlformats.org/drawingml/2006/main">
            <a:off x="6553080" y="6324480"/>
            <a:ext cx="190512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A80E352-D04A-473A-82F5-560D8BA13BE5}" type="slidenum"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&lt;number&gt;</a:t>
            </a:fld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9126af44b8346d8"/>
          <a:stretch xmlns:a="http://schemas.openxmlformats.org/drawingml/2006/main"/>
        </p:blipFill>
        <p:spPr>
          <a:xfrm xmlns:a="http://schemas.openxmlformats.org/drawingml/2006/main">
            <a:off x="8675640" y="6237000"/>
            <a:ext cx="468360" cy="621000"/>
          </a:xfrm>
          <a:prstGeom xmlns:a="http://schemas.openxmlformats.org/drawingml/2006/main" prst="rect">
            <a:avLst/>
          </a:prstGeom>
          <a:ln xmlns:a="http://schemas.openxmlformats.org/drawingml/2006/main" w="38160">
            <a:noFill/>
          </a:ln>
        </p:spPr>
      </p:pic>
    </p:spTree>
  </p:cSld>
</p:sldLayout>
</file>

<file path=ppt/slideLayouts/slideLayout2.xml><?xml version="1.0" encoding="utf-8"?>
<p:sldLayout xmlns:p="http://schemas.openxmlformats.org/presentationml/2006/main" type="blank">
  <p:cSld name="Scripture 16:9"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a3316e2f40ec4739" /><Relationship Type="http://schemas.openxmlformats.org/officeDocument/2006/relationships/slideLayout" Target="/ppt/slideLayouts/slideLayout1.xml" Id="R2285dcaff0a146ea" /><Relationship Type="http://schemas.openxmlformats.org/officeDocument/2006/relationships/slideLayout" Target="/ppt/slideLayouts/slideLayout2.xml" Id="R9b64eb9f36e041ce" /></Relationships>
</file>

<file path=ppt/slideMasters/slideMaster1.xml><?xml version="1.0" encoding="utf-8"?>
<p:sldMaster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2285dcaff0a146ea"/>
    <p:sldLayoutId xmlns:r="http://schemas.openxmlformats.org/officeDocument/2006/relationships" id="2147483650" r:id="R9b64eb9f36e041ce"/>
  </p:sldLayoutIdLst>
</p:sldMaster>
</file>

<file path=ppt/slideMasters/theme/theme2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7fd0f865a300425b" /><Relationship Type="http://schemas.openxmlformats.org/officeDocument/2006/relationships/notesSlide" Target="/ppt/notesSlides/notesSlide1.xml" Id="Rdab7ac54009e4cb5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d79af59e53454a5c" /><Relationship Type="http://schemas.openxmlformats.org/officeDocument/2006/relationships/notesSlide" Target="/ppt/notesSlides/notesSlide2.xml" Id="R9e85f23fb3714bb5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d5fde22b758048d3" /><Relationship Type="http://schemas.openxmlformats.org/officeDocument/2006/relationships/notesSlide" Target="/ppt/notesSlides/notesSlide3.xml" Id="Re892d83043404b0e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c746c1f811ac46dc" /><Relationship Type="http://schemas.openxmlformats.org/officeDocument/2006/relationships/notesSlide" Target="/ppt/notesSlides/notesSlide4.xml" Id="R2cbc26446bec4372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66f027285d4b42f0" /><Relationship Type="http://schemas.openxmlformats.org/officeDocument/2006/relationships/notesSlide" Target="/ppt/notesSlides/notesSlide5.xml" Id="R31e581afe4e54798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8b73f612dc1443ae" /><Relationship Type="http://schemas.openxmlformats.org/officeDocument/2006/relationships/notesSlide" Target="/ppt/notesSlides/notesSlide6.xml" Id="R52f7a4cee9d146ea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2f22d06bdc29404b" /><Relationship Type="http://schemas.openxmlformats.org/officeDocument/2006/relationships/notesSlide" Target="/ppt/notesSlides/notesSlide7.xml" Id="Reb0a416229d64f8f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663807ae17104950" /><Relationship Type="http://schemas.openxmlformats.org/officeDocument/2006/relationships/notesSlide" Target="/ppt/notesSlides/notesSlide8.xml" Id="R7c720fc92722406e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cf8d4e5744a1486c" /><Relationship Type="http://schemas.openxmlformats.org/officeDocument/2006/relationships/notesSlide" Target="/ppt/notesSlides/notesSlide9.xml" Id="R039108ec5d0a482b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d737e0c976ac4f7e" /><Relationship Type="http://schemas.openxmlformats.org/officeDocument/2006/relationships/notesSlide" Target="/ppt/notesSlides/notesSlide10.xml" Id="Rf5032f8c77234289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5869DB6-ADD5-47AC-9A4E-33A89AB59B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14350"/>
            <a:ext cx="106680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以賽亞書第15章</a:t>
            </a:r>
          </a:p>
          <a:p xmlns:a="http://schemas.openxmlformats.org/drawingml/2006/main">
            <a:pPr algn="ctr">
              <a:buNone/>
            </a:pPr>
            <a:r>
              <a:rPr sz="20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Isaiah 15 · KJV</a:t>
            </a:r>
          </a:p>
        </p:txBody>
      </p:sp>
    </p:spTree>
    <p:extLst>
      <p:ext uri="{BB962C8B-B14F-4D97-AF65-F5344CB8AC3E}">
        <p14:creationId xmlns:p14="http://schemas.microsoft.com/office/powerpoint/2010/main" val="57674396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以賽亞書 15:1  |  Isaiah 15:1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論摩押的默示： 一夜之間，摩押的亞珥變為荒廢， 歸於無有； 一夜之間，摩押的基珥變為荒廢， 歸於無有。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 burden of Moab. Because in the night Ar of Moab is laid waste, and brought to silence; because in the night Kir of Moab is laid waste, and brought to silence;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以賽亞書 15:2  |  Isaiah 15:2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他們上巴益，又往底本， 到高處去哭泣。 摩押人因尼波和米底巴哀號， 各人頭上光禿， 鬍鬚剃淨。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He is gone up to Bajith, and to Dibon, the high places, to weep: Moab shall howl over Nebo, and over Medeba: on all their heads shall be baldness, and every beard cut off.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以賽亞書 15:3  |  Isaiah 15:3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他們在街市上都腰束麻布， 在房頂上和寬闊處俱各哀號， 眼淚汪汪。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In their streets they shall gird themselves with sackcloth: on the tops of their houses, and in their streets, every one shall howl, weeping abundantly.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以賽亞書 15:4  |  Isaiah 15:4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希實本和以利亞利悲哀的聲音達到雅雜， 所以摩押帶兵器的高聲喊嚷， 人心戰兢。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Heshbon shall cry, and Elealeh: their voice shall be heard even unto Jahaz: therefore the armed soldiers of Moab shall cry out; his life shall be grievous unto him.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以賽亞書 15:5  |  Isaiah 15:5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我心為摩押悲哀； 他的貴冑[逃]到瑣珥， 到伊基拉‧施利施亞。 他們上魯希坡，隨走隨哭； 在何羅念的路上，因毀滅舉起哀聲。</a:t>
            </a:r>
          </a:p>
          <a:p xmlns:a="http://schemas.openxmlformats.org/drawingml/2006/main">
            <a:pPr algn="ctr">
              <a:buNone/>
            </a:pPr>
            <a:r>
              <a:rPr sz="1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My heart shall cry out for Moab; his fugitives shall flee unto Zoar, an heifer of three years old: for by the mounting up of Luhith with weeping shall they go it up; for in the way of Horonaim they shall raise up a cry of destruction.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以賽亞書 15:6  |  Isaiah 15:6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因為寧林的水成為乾涸， 青草枯乾，嫩草滅沒， 青綠之物，一無所有。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For the waters of Nimrim shall be desolate: for the hay is withered away, the grass faileth, there is no green thing.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以賽亞書 15:7  |  Isaiah 15:7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因此，摩押人所得的財物 和所積蓄的都要運過柳樹河。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Therefore the abundance they have gotten, and that which they have laid up, shall they carry away to the brook of the willows.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以賽亞書 15:8  |  Isaiah 15:8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哀聲遍聞摩押的四境； 哀號的聲音達到以基蓮； 哀號的聲音達到比珥‧以琳。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For the cry is gone round about the borders of Moab; the howling thereof unto Eglaim, and the howling thereof unto Beer-elim.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以賽亞書 15:9  |  Isaiah 15:9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底們的水充滿了血； 我還要加增底們的[災難]， 叫獅子來追上摩押逃脫的民 和那地上所餘剩的人。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For the waters of Dimon shall be full of blood: for I will bring more upon Dimon, lions upon him that escapeth of Moab, and upon the remnant of the land.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theme/theme1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2026-08-30T04:00:39.4970000Z</dcterms:created>
  <dcterms:modified xsi:type="dcterms:W3CDTF">2026-08-30T04:00:39.4970000Z</dcterms:modified>
</coreProperties>
</file>