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0179c3ceaebb4a55" /><Relationship Type="http://schemas.openxmlformats.org/officeDocument/2006/relationships/extended-properties" Target="/docProps/app.xml" Id="R022b610b444044b9" /><Relationship Type="http://schemas.openxmlformats.org/officeDocument/2006/relationships/officeDocument" Target="/ppt/presentation.xml" Id="R06773983d3994e86" /></Relationships>
</file>

<file path=ppt/presentation.xml><?xml version="1.0" encoding="utf-8"?>
<p:presentation xmlns:p="http://schemas.openxmlformats.org/presentationml/2006/main">
  <p:sldMasterIdLst>
    <p:sldMasterId xmlns:r="http://schemas.openxmlformats.org/officeDocument/2006/relationships" id="2147483648" r:id="Rfe0d69d33b0b41cd"/>
  </p:sldMasterIdLst>
  <p:notesMasterIdLst>
    <p:notesMasterId xmlns:r="http://schemas.openxmlformats.org/officeDocument/2006/relationships" r:id="Rd37cf3c412464696"/>
  </p:notesMasterIdLst>
  <p:sldIdLst>
    <p:sldId xmlns:r="http://schemas.openxmlformats.org/officeDocument/2006/relationships" id="256" r:id="R99f9e444bcad4769"/>
    <p:sldId xmlns:r="http://schemas.openxmlformats.org/officeDocument/2006/relationships" id="257" r:id="Re8b8e987bdcf4f53"/>
    <p:sldId xmlns:r="http://schemas.openxmlformats.org/officeDocument/2006/relationships" id="258" r:id="R386ed78e4e174106"/>
    <p:sldId xmlns:r="http://schemas.openxmlformats.org/officeDocument/2006/relationships" id="259" r:id="Rb363f97008864654"/>
    <p:sldId xmlns:r="http://schemas.openxmlformats.org/officeDocument/2006/relationships" id="260" r:id="Rf9b41aff8a5b4701"/>
    <p:sldId xmlns:r="http://schemas.openxmlformats.org/officeDocument/2006/relationships" id="261" r:id="R37914137e11a484a"/>
    <p:sldId xmlns:r="http://schemas.openxmlformats.org/officeDocument/2006/relationships" id="262" r:id="R0c38cde32a1a4152"/>
    <p:sldId xmlns:r="http://schemas.openxmlformats.org/officeDocument/2006/relationships" id="263" r:id="R5c7f90cce1794930"/>
    <p:sldId xmlns:r="http://schemas.openxmlformats.org/officeDocument/2006/relationships" id="264" r:id="R142ba291f49649a3"/>
    <p:sldId xmlns:r="http://schemas.openxmlformats.org/officeDocument/2006/relationships" id="265" r:id="R2f3d6285a4ac4868"/>
    <p:sldId xmlns:r="http://schemas.openxmlformats.org/officeDocument/2006/relationships" id="266" r:id="R157861ee1e184c0a"/>
    <p:sldId xmlns:r="http://schemas.openxmlformats.org/officeDocument/2006/relationships" id="267" r:id="R74e79abde58c42e5"/>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f1facd77160a46f0" /><Relationship Type="http://schemas.openxmlformats.org/officeDocument/2006/relationships/slideMaster" Target="/ppt/slideMasters/slideMaster1.xml" Id="Rfe0d69d33b0b41cd" /><Relationship Type="http://schemas.openxmlformats.org/officeDocument/2006/relationships/notesMaster" Target="/ppt/notesMasters/notesMaster1.xml" Id="Rd37cf3c412464696" /><Relationship Type="http://schemas.openxmlformats.org/officeDocument/2006/relationships/presProps" Target="/ppt/presProps.xml" Id="R8fc8db1f5cea48d4" /><Relationship Type="http://schemas.openxmlformats.org/officeDocument/2006/relationships/tableStyles" Target="/ppt/tableStyles.xml" Id="R862b575a405a4f35" /><Relationship Type="http://schemas.openxmlformats.org/officeDocument/2006/relationships/slide" Target="/ppt/slides/slide1.xml" Id="R99f9e444bcad4769" /><Relationship Type="http://schemas.openxmlformats.org/officeDocument/2006/relationships/slide" Target="/ppt/slides/slide2.xml" Id="Re8b8e987bdcf4f53" /><Relationship Type="http://schemas.openxmlformats.org/officeDocument/2006/relationships/slide" Target="/ppt/slides/slide3.xml" Id="R386ed78e4e174106" /><Relationship Type="http://schemas.openxmlformats.org/officeDocument/2006/relationships/slide" Target="/ppt/slides/slide4.xml" Id="Rb363f97008864654" /><Relationship Type="http://schemas.openxmlformats.org/officeDocument/2006/relationships/slide" Target="/ppt/slides/slide5.xml" Id="Rf9b41aff8a5b4701" /><Relationship Type="http://schemas.openxmlformats.org/officeDocument/2006/relationships/slide" Target="/ppt/slides/slide6.xml" Id="R37914137e11a484a" /><Relationship Type="http://schemas.openxmlformats.org/officeDocument/2006/relationships/slide" Target="/ppt/slides/slide7.xml" Id="R0c38cde32a1a4152" /><Relationship Type="http://schemas.openxmlformats.org/officeDocument/2006/relationships/slide" Target="/ppt/slides/slide8.xml" Id="R5c7f90cce1794930" /><Relationship Type="http://schemas.openxmlformats.org/officeDocument/2006/relationships/slide" Target="/ppt/slides/slide9.xml" Id="R142ba291f49649a3" /><Relationship Type="http://schemas.openxmlformats.org/officeDocument/2006/relationships/slide" Target="/ppt/slides/slide10.xml" Id="R2f3d6285a4ac4868" /><Relationship Type="http://schemas.openxmlformats.org/officeDocument/2006/relationships/slide" Target="/ppt/slides/slide11.xml" Id="R157861ee1e184c0a" /><Relationship Type="http://schemas.openxmlformats.org/officeDocument/2006/relationships/slide" Target="/ppt/slides/slide12.xml" Id="R74e79abde58c42e5"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bb099b92163c4244"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a17908abe8fc466b" /><Relationship Type="http://schemas.openxmlformats.org/officeDocument/2006/relationships/notesMaster" Target="/ppt/notesMasters/notesMaster1.xml" Id="R87fe1fe4598b47a5" /></Relationships>
</file>

<file path=ppt/notesSlides/_rels/notesSlide2.xml.rels>&#65279;<?xml version="1.0" encoding="utf-8"?><Relationships xmlns="http://schemas.openxmlformats.org/package/2006/relationships"><Relationship Type="http://schemas.openxmlformats.org/officeDocument/2006/relationships/slide" Target="/ppt/slides/slide2.xml" Id="R519ca30336b64fb0" /><Relationship Type="http://schemas.openxmlformats.org/officeDocument/2006/relationships/notesMaster" Target="/ppt/notesMasters/notesMaster1.xml" Id="R683afb73a6f54ffb" /></Relationships>
</file>

<file path=ppt/notesSlides/_rels/notesSlide3.xml.rels>&#65279;<?xml version="1.0" encoding="utf-8"?><Relationships xmlns="http://schemas.openxmlformats.org/package/2006/relationships"><Relationship Type="http://schemas.openxmlformats.org/officeDocument/2006/relationships/slide" Target="/ppt/slides/slide3.xml" Id="R2719bca71cdc4c35" /><Relationship Type="http://schemas.openxmlformats.org/officeDocument/2006/relationships/notesMaster" Target="/ppt/notesMasters/notesMaster1.xml" Id="R93546427904d42b9" /></Relationships>
</file>

<file path=ppt/notesSlides/_rels/notesSlide4.xml.rels>&#65279;<?xml version="1.0" encoding="utf-8"?><Relationships xmlns="http://schemas.openxmlformats.org/package/2006/relationships"><Relationship Type="http://schemas.openxmlformats.org/officeDocument/2006/relationships/slide" Target="/ppt/slides/slide4.xml" Id="R9f32cbd597024f4e" /><Relationship Type="http://schemas.openxmlformats.org/officeDocument/2006/relationships/notesMaster" Target="/ppt/notesMasters/notesMaster1.xml" Id="R193004adf1c8498c" /></Relationships>
</file>

<file path=ppt/notesSlides/_rels/notesSlide5.xml.rels>&#65279;<?xml version="1.0" encoding="utf-8"?><Relationships xmlns="http://schemas.openxmlformats.org/package/2006/relationships"><Relationship Type="http://schemas.openxmlformats.org/officeDocument/2006/relationships/slide" Target="/ppt/slides/slide5.xml" Id="R37dea5e70fdc465a" /><Relationship Type="http://schemas.openxmlformats.org/officeDocument/2006/relationships/notesMaster" Target="/ppt/notesMasters/notesMaster1.xml" Id="Re37d1f588f79496a" /></Relationships>
</file>

<file path=ppt/notesSlides/_rels/notesSlide6.xml.rels>&#65279;<?xml version="1.0" encoding="utf-8"?><Relationships xmlns="http://schemas.openxmlformats.org/package/2006/relationships"><Relationship Type="http://schemas.openxmlformats.org/officeDocument/2006/relationships/slide" Target="/ppt/slides/slide6.xml" Id="R634fd114c6ba463f" /><Relationship Type="http://schemas.openxmlformats.org/officeDocument/2006/relationships/notesMaster" Target="/ppt/notesMasters/notesMaster1.xml" Id="Re5fb7ab6afb042f5" /></Relationships>
</file>

<file path=ppt/notesSlides/_rels/notesSlide7.xml.rels>&#65279;<?xml version="1.0" encoding="utf-8"?><Relationships xmlns="http://schemas.openxmlformats.org/package/2006/relationships"><Relationship Type="http://schemas.openxmlformats.org/officeDocument/2006/relationships/slide" Target="/ppt/slides/slide7.xml" Id="R7fa138b64ad34e79" /><Relationship Type="http://schemas.openxmlformats.org/officeDocument/2006/relationships/notesMaster" Target="/ppt/notesMasters/notesMaster1.xml" Id="R3c7107fb44184979" /></Relationships>
</file>

<file path=ppt/notesSlides/_rels/notesSlide8.xml.rels>&#65279;<?xml version="1.0" encoding="utf-8"?><Relationships xmlns="http://schemas.openxmlformats.org/package/2006/relationships"><Relationship Type="http://schemas.openxmlformats.org/officeDocument/2006/relationships/slide" Target="/ppt/slides/slide8.xml" Id="R7cbe5b8fc0224d6d" /><Relationship Type="http://schemas.openxmlformats.org/officeDocument/2006/relationships/notesMaster" Target="/ppt/notesMasters/notesMaster1.xml" Id="R6d2a49335ffc45c9" /></Relationships>
</file>

<file path=ppt/notesSlides/_rels/notesSlide9.xml.rels>&#65279;<?xml version="1.0" encoding="utf-8"?><Relationships xmlns="http://schemas.openxmlformats.org/package/2006/relationships"><Relationship Type="http://schemas.openxmlformats.org/officeDocument/2006/relationships/slide" Target="/ppt/slides/slide9.xml" Id="R2dcf35e787e94c42" /><Relationship Type="http://schemas.openxmlformats.org/officeDocument/2006/relationships/notesMaster" Target="/ppt/notesMasters/notesMaster1.xml" Id="Rdd6fa05c76254ea9"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f90b20af7c184196" /><Relationship Type="http://schemas.openxmlformats.org/officeDocument/2006/relationships/notesMaster" Target="/ppt/notesMasters/notesMaster1.xml" Id="Raaafc880817e40a4"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f9cabd6e03974a20" /><Relationship Type="http://schemas.openxmlformats.org/officeDocument/2006/relationships/notesMaster" Target="/ppt/notesMasters/notesMaster1.xml" Id="Re2f94a0491854196"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b900c4e5f8294958" /><Relationship Type="http://schemas.openxmlformats.org/officeDocument/2006/relationships/notesMaster" Target="/ppt/notesMasters/notesMaster1.xml" Id="Ra3352a2fd5cb4bca"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1a701c58b4ce4342" /><Relationship Type="http://schemas.openxmlformats.org/officeDocument/2006/relationships/image" Target="/ppt/media/image.png" Id="Re9d87819d3cf4cba" /><Relationship Type="http://schemas.openxmlformats.org/officeDocument/2006/relationships/image" Target="/ppt/media/image2.png" Id="R781c7bfa05cd4e1a" /><Relationship Type="http://schemas.openxmlformats.org/officeDocument/2006/relationships/image" Target="/ppt/media/image.jpeg" Id="R26a27500bf7741dc"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0a1065667725488d"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e9d87819d3cf4cba"/>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781c7bfa05cd4e1a"/>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26a27500bf7741dc"/>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05758f368aed4e62" /><Relationship Type="http://schemas.openxmlformats.org/officeDocument/2006/relationships/slideLayout" Target="/ppt/slideLayouts/slideLayout1.xml" Id="R7d0b0335a9a04182" /><Relationship Type="http://schemas.openxmlformats.org/officeDocument/2006/relationships/slideLayout" Target="/ppt/slideLayouts/slideLayout2.xml" Id="R6ede12b03c12467b"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7d0b0335a9a04182"/>
    <p:sldLayoutId xmlns:r="http://schemas.openxmlformats.org/officeDocument/2006/relationships" id="2147483650" r:id="R6ede12b03c12467b"/>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813db21603bf45f4" /><Relationship Type="http://schemas.openxmlformats.org/officeDocument/2006/relationships/notesSlide" Target="/ppt/notesSlides/notesSlide1.xml" Id="R45b1f9706c8942cf"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39a82520bc044afc" /><Relationship Type="http://schemas.openxmlformats.org/officeDocument/2006/relationships/notesSlide" Target="/ppt/notesSlides/notesSlide2.xml" Id="Rf321c94eeae9487d"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ae0ca6eabee94a52" /><Relationship Type="http://schemas.openxmlformats.org/officeDocument/2006/relationships/notesSlide" Target="/ppt/notesSlides/notesSlide3.xml" Id="Rcd781d4b6733432e"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c649030e92ac4dda" /><Relationship Type="http://schemas.openxmlformats.org/officeDocument/2006/relationships/notesSlide" Target="/ppt/notesSlides/notesSlide4.xml" Id="Rf15042b465214f33"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f30f4229e92340ac" /><Relationship Type="http://schemas.openxmlformats.org/officeDocument/2006/relationships/notesSlide" Target="/ppt/notesSlides/notesSlide5.xml" Id="R397fff00ccac43db"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c420745e534345b0" /><Relationship Type="http://schemas.openxmlformats.org/officeDocument/2006/relationships/notesSlide" Target="/ppt/notesSlides/notesSlide6.xml" Id="R88faddfe4ef14d47"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fc39890859b74c6c" /><Relationship Type="http://schemas.openxmlformats.org/officeDocument/2006/relationships/notesSlide" Target="/ppt/notesSlides/notesSlide7.xml" Id="R57377c47736f47ba"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596eb33cf1b14a20" /><Relationship Type="http://schemas.openxmlformats.org/officeDocument/2006/relationships/notesSlide" Target="/ppt/notesSlides/notesSlide8.xml" Id="Rb00bcc6c0b5c45fa"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0aa13900741a425b" /><Relationship Type="http://schemas.openxmlformats.org/officeDocument/2006/relationships/notesSlide" Target="/ppt/notesSlides/notesSlide9.xml" Id="Rbaf4657844414788"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2cee867c34354434" /><Relationship Type="http://schemas.openxmlformats.org/officeDocument/2006/relationships/notesSlide" Target="/ppt/notesSlides/notesSlide10.xml" Id="R7186a6deb0a849e2"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36c68ed9f1c04794" /><Relationship Type="http://schemas.openxmlformats.org/officeDocument/2006/relationships/notesSlide" Target="/ppt/notesSlides/notesSlide11.xml" Id="R35edcb4afd9a4390"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2838d40eedc146e4" /><Relationship Type="http://schemas.openxmlformats.org/officeDocument/2006/relationships/notesSlide" Target="/ppt/notesSlides/notesSlide12.xml" Id="R94eb2f6bc209403f"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歷代志下第19章</a:t>
            </a:r>
          </a:p>
          <a:p xmlns:a="http://schemas.openxmlformats.org/drawingml/2006/main">
            <a:pPr algn="ctr">
              <a:buNone/>
            </a:pPr>
            <a:r>
              <a:rPr sz="2000">
                <a:solidFill>
                  <a:srgbClr val="FFFFFF"/>
                </a:solidFill>
                <a:latin typeface="Georgia"/>
                <a:ea typeface="Georgia"/>
                <a:cs typeface="Georgia"/>
              </a:rPr>
              <a:t>2 Chronicles 19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19:1  |  2 Chronicles 19:1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猶大王約沙法平平安安地回耶路撒冷，到宮裏去了。</a:t>
            </a:r>
          </a:p>
          <a:p xmlns:a="http://schemas.openxmlformats.org/drawingml/2006/main">
            <a:pPr algn="ctr">
              <a:buNone/>
            </a:pPr>
            <a:r>
              <a:rPr sz="2800">
                <a:solidFill>
                  <a:srgbClr val="FFFFFF"/>
                </a:solidFill>
                <a:latin typeface="Georgia"/>
                <a:ea typeface="Georgia"/>
                <a:cs typeface="Georgia"/>
              </a:rPr>
              <a:t>And Jehoshaphat the king of Judah returned to his house in peace to Jerusalem.</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19:2  |  2 Chronicles 19:2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先見哈拿尼的兒子耶戶出來迎接約沙法王，對他說：「你豈當幫助惡人，愛那恨惡耶和華的人呢？因此耶和華的忿怒臨到你。</a:t>
            </a:r>
          </a:p>
          <a:p xmlns:a="http://schemas.openxmlformats.org/drawingml/2006/main">
            <a:pPr algn="ctr">
              <a:buNone/>
            </a:pPr>
            <a:r>
              <a:rPr sz="2100">
                <a:solidFill>
                  <a:srgbClr val="FFFFFF"/>
                </a:solidFill>
                <a:latin typeface="Georgia"/>
                <a:ea typeface="Georgia"/>
                <a:cs typeface="Georgia"/>
              </a:rPr>
              <a:t>And Jehu the son of Hanani the seer went out to meet him, and said to king Jehoshaphat, Shouldest thou help the ungodly, and love them that hate the LORD? therefore is wrath upon thee from before the LORD.</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19:3  |  2 Chronicles 19:3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然而你還有善行，因你從國中除掉木偶，立定心意尋求神。」</a:t>
            </a:r>
          </a:p>
          <a:p xmlns:a="http://schemas.openxmlformats.org/drawingml/2006/main">
            <a:pPr algn="ctr">
              <a:buNone/>
            </a:pPr>
            <a:r>
              <a:rPr sz="2100">
                <a:solidFill>
                  <a:srgbClr val="FFFFFF"/>
                </a:solidFill>
                <a:latin typeface="Georgia"/>
                <a:ea typeface="Georgia"/>
                <a:cs typeface="Georgia"/>
              </a:rPr>
              <a:t>Nevertheless there are good things found in thee, in that thou hast taken away the groves out of the land, and hast prepared thine heart to seek God.</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19:4  |  2 Chronicles 19:4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約沙法住在耶路撒冷，以後又出巡民間，從別是巴直到以法蓮山地，引導民歸向耶和華－他們列祖的神；</a:t>
            </a:r>
          </a:p>
          <a:p xmlns:a="http://schemas.openxmlformats.org/drawingml/2006/main">
            <a:pPr algn="ctr">
              <a:buNone/>
            </a:pPr>
            <a:r>
              <a:rPr sz="2100">
                <a:solidFill>
                  <a:srgbClr val="FFFFFF"/>
                </a:solidFill>
                <a:latin typeface="Georgia"/>
                <a:ea typeface="Georgia"/>
                <a:cs typeface="Georgia"/>
              </a:rPr>
              <a:t>And Jehoshaphat dwelt at Jerusalem: and he went out again through the people from Beer-sheba to mount Ephraim, and brought them back unto the LORD God of their fathers.</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19:5  |  2 Chronicles 19:5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又在猶大國中遍地的堅固城裏設立審判官，</a:t>
            </a:r>
          </a:p>
          <a:p xmlns:a="http://schemas.openxmlformats.org/drawingml/2006/main">
            <a:pPr algn="ctr">
              <a:buNone/>
            </a:pPr>
            <a:r>
              <a:rPr sz="2400">
                <a:solidFill>
                  <a:srgbClr val="FFFFFF"/>
                </a:solidFill>
                <a:latin typeface="Georgia"/>
                <a:ea typeface="Georgia"/>
                <a:cs typeface="Georgia"/>
              </a:rPr>
              <a:t>And he set judges in the land throughout all the fenced cities of Judah, city by city,</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19:6  |  2 Chronicles 19:6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對他們說：「你們辦事應當謹慎；因為你們判斷不是為人，乃是為耶和華。判斷的時候，他必與你們同在。</a:t>
            </a:r>
          </a:p>
          <a:p xmlns:a="http://schemas.openxmlformats.org/drawingml/2006/main">
            <a:pPr algn="ctr">
              <a:buNone/>
            </a:pPr>
            <a:r>
              <a:rPr sz="2400">
                <a:solidFill>
                  <a:srgbClr val="FFFFFF"/>
                </a:solidFill>
                <a:latin typeface="Georgia"/>
                <a:ea typeface="Georgia"/>
                <a:cs typeface="Georgia"/>
              </a:rPr>
              <a:t>And said to the judges, Take heed what ye do: for ye judge not for man, but for the LORD, who is with you in the judgment.</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19:7  |  2 Chronicles 19:7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現在你們應當敬畏耶和華，謹慎辦事；因為耶和華－我們的神沒有不義，不偏待人，也不受賄賂。」</a:t>
            </a:r>
          </a:p>
          <a:p xmlns:a="http://schemas.openxmlformats.org/drawingml/2006/main">
            <a:pPr algn="ctr">
              <a:buNone/>
            </a:pPr>
            <a:r>
              <a:rPr sz="2100">
                <a:solidFill>
                  <a:srgbClr val="FFFFFF"/>
                </a:solidFill>
                <a:latin typeface="Georgia"/>
                <a:ea typeface="Georgia"/>
                <a:cs typeface="Georgia"/>
              </a:rPr>
              <a:t>Wherefore now let the fear of the LORD be upon you; take heed and do it: for there is no iniquity with the LORD our God, nor respect of persons, nor taking of gifts.</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19:8  |  2 Chronicles 19:8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約沙法從利未人和祭司，並以色列族長中派定人，在耶路撒冷為耶和華判斷，聽[民間的]爭訟，就回耶路撒冷去了。</a:t>
            </a:r>
          </a:p>
          <a:p xmlns:a="http://schemas.openxmlformats.org/drawingml/2006/main">
            <a:pPr algn="ctr">
              <a:buNone/>
            </a:pPr>
            <a:r>
              <a:rPr sz="2100">
                <a:solidFill>
                  <a:srgbClr val="FFFFFF"/>
                </a:solidFill>
                <a:latin typeface="Georgia"/>
                <a:ea typeface="Georgia"/>
                <a:cs typeface="Georgia"/>
              </a:rPr>
              <a:t>Moreover in Jerusalem did Jehoshaphat set of the Levites, and of the priests, and of the chief of the fathers of Israel, for the judgment of the LORD, and for controversies, when they returned to Jerusalem.</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19:9  |  2 Chronicles 19:9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約沙法囑咐他們說：「你們當敬畏耶和華，忠心誠實辦事。</a:t>
            </a:r>
          </a:p>
          <a:p xmlns:a="http://schemas.openxmlformats.org/drawingml/2006/main">
            <a:pPr algn="ctr">
              <a:buNone/>
            </a:pPr>
            <a:r>
              <a:rPr sz="2400">
                <a:solidFill>
                  <a:srgbClr val="FFFFFF"/>
                </a:solidFill>
                <a:latin typeface="Georgia"/>
                <a:ea typeface="Georgia"/>
                <a:cs typeface="Georgia"/>
              </a:rPr>
              <a:t>And he charged them, saying, Thus shall ye do in the fear of the LORD, faithfully, and with a perfect heart.</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19:10  |  2 Chronicles 19:10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住在各城裏你們的弟兄，若有爭訟的事來到你們這裏，或為流血，或犯律法、誡命、律例、典章，你們要警戒他們，免得他們得罪耶和華，以致他的忿怒臨到你們和你們的弟兄；這樣行，你們就沒有罪了。</a:t>
            </a:r>
          </a:p>
          <a:p xmlns:a="http://schemas.openxmlformats.org/drawingml/2006/main">
            <a:pPr algn="ctr">
              <a:buNone/>
            </a:pPr>
            <a:r>
              <a:rPr sz="1800">
                <a:solidFill>
                  <a:srgbClr val="FFFFFF"/>
                </a:solidFill>
                <a:latin typeface="Georgia"/>
                <a:ea typeface="Georgia"/>
                <a:cs typeface="Georgia"/>
              </a:rPr>
              <a:t>And what cause soever shall come to you of your brethren that dwell in their cities, between blood and blood, between law and commandment, statutes and judgments, ye shall even warn them that they trespass not against the LORD, and so wrath come upon you, and upon your brethren: this do, and ye shall not trespass.</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19:11  |  2 Chronicles 19:11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凡屬耶和華的事，有大祭司亞瑪利雅管理你們；凡屬王的事，有猶大支派的族長以實瑪利的兒子西巴第雅管理你們；在你們面前有利未人作官長。你們應當壯膽辦事，願耶和華與善人同在。」</a:t>
            </a:r>
          </a:p>
          <a:p xmlns:a="http://schemas.openxmlformats.org/drawingml/2006/main">
            <a:pPr algn="ctr">
              <a:buNone/>
            </a:pPr>
            <a:r>
              <a:rPr sz="1800">
                <a:solidFill>
                  <a:srgbClr val="FFFFFF"/>
                </a:solidFill>
                <a:latin typeface="Georgia"/>
                <a:ea typeface="Georgia"/>
                <a:cs typeface="Georgia"/>
              </a:rPr>
              <a:t>And, behold, Amariah the chief priest is over you in all matters of the LORD; and Zebadiah the son of Ishmael, the ruler of the house of Judah, for all the king’s matters: also the Levites shall be officers before you. Deal courageously, and the LORD shall be with the good.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2026-08-30T04:16:37.9410000Z</dcterms:created>
  <dcterms:modified xsi:type="dcterms:W3CDTF">2026-08-30T04:16:37.9410000Z</dcterms:modified>
</coreProperties>
</file>