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c5fdb3fd6dea4e30" /><Relationship Type="http://schemas.openxmlformats.org/officeDocument/2006/relationships/extended-properties" Target="/docProps/app.xml" Id="Rd1f31b96918245f1" /><Relationship Type="http://schemas.openxmlformats.org/officeDocument/2006/relationships/officeDocument" Target="/ppt/presentation.xml" Id="Rfb36966d2d0542ae" /></Relationships>
</file>

<file path=ppt/presentation.xml><?xml version="1.0" encoding="utf-8"?>
<p:presentation xmlns:p="http://schemas.openxmlformats.org/presentationml/2006/main">
  <p:sldMasterIdLst>
    <p:sldMasterId xmlns:r="http://schemas.openxmlformats.org/officeDocument/2006/relationships" id="2147483648" r:id="R798a964c929e4857"/>
  </p:sldMasterIdLst>
  <p:notesMasterIdLst>
    <p:notesMasterId xmlns:r="http://schemas.openxmlformats.org/officeDocument/2006/relationships" r:id="R65df19f50765499a"/>
  </p:notesMasterIdLst>
  <p:sldIdLst>
    <p:sldId xmlns:r="http://schemas.openxmlformats.org/officeDocument/2006/relationships" id="256" r:id="R5cd0ff99a3c842a7"/>
    <p:sldId xmlns:r="http://schemas.openxmlformats.org/officeDocument/2006/relationships" id="257" r:id="R6c5821b4627c4090"/>
    <p:sldId xmlns:r="http://schemas.openxmlformats.org/officeDocument/2006/relationships" id="258" r:id="R245ed53e12024666"/>
    <p:sldId xmlns:r="http://schemas.openxmlformats.org/officeDocument/2006/relationships" id="259" r:id="R549bd74245e44abe"/>
    <p:sldId xmlns:r="http://schemas.openxmlformats.org/officeDocument/2006/relationships" id="260" r:id="R234cb73820174535"/>
    <p:sldId xmlns:r="http://schemas.openxmlformats.org/officeDocument/2006/relationships" id="261" r:id="R2f6096ec2a064018"/>
    <p:sldId xmlns:r="http://schemas.openxmlformats.org/officeDocument/2006/relationships" id="262" r:id="R30c1b2a9086b4d25"/>
    <p:sldId xmlns:r="http://schemas.openxmlformats.org/officeDocument/2006/relationships" id="263" r:id="R4f1beea965c94173"/>
    <p:sldId xmlns:r="http://schemas.openxmlformats.org/officeDocument/2006/relationships" id="264" r:id="R1ae7ce8b2afa4f90"/>
    <p:sldId xmlns:r="http://schemas.openxmlformats.org/officeDocument/2006/relationships" id="265" r:id="Ra6c9d2fd1c154a1d"/>
    <p:sldId xmlns:r="http://schemas.openxmlformats.org/officeDocument/2006/relationships" id="266" r:id="R9befd12722ba4cb3"/>
    <p:sldId xmlns:r="http://schemas.openxmlformats.org/officeDocument/2006/relationships" id="267" r:id="R3f0f447b57d54119"/>
    <p:sldId xmlns:r="http://schemas.openxmlformats.org/officeDocument/2006/relationships" id="268" r:id="R8c06970b43494387"/>
    <p:sldId xmlns:r="http://schemas.openxmlformats.org/officeDocument/2006/relationships" id="269" r:id="R058d6f09c0074bf6"/>
    <p:sldId xmlns:r="http://schemas.openxmlformats.org/officeDocument/2006/relationships" id="270" r:id="R314b995b88d8454c"/>
    <p:sldId xmlns:r="http://schemas.openxmlformats.org/officeDocument/2006/relationships" id="271" r:id="R1b10911ae6a84542"/>
    <p:sldId xmlns:r="http://schemas.openxmlformats.org/officeDocument/2006/relationships" id="272" r:id="Rabbdf76b56024188"/>
    <p:sldId xmlns:r="http://schemas.openxmlformats.org/officeDocument/2006/relationships" id="273" r:id="R4d0fdf1933b14e8f"/>
    <p:sldId xmlns:r="http://schemas.openxmlformats.org/officeDocument/2006/relationships" id="274" r:id="R6071ab4777194505"/>
    <p:sldId xmlns:r="http://schemas.openxmlformats.org/officeDocument/2006/relationships" id="275" r:id="R5446032b3cde4a63"/>
    <p:sldId xmlns:r="http://schemas.openxmlformats.org/officeDocument/2006/relationships" id="276" r:id="R5aec1cf08c5647ab"/>
    <p:sldId xmlns:r="http://schemas.openxmlformats.org/officeDocument/2006/relationships" id="277" r:id="R4a442640170147f6"/>
    <p:sldId xmlns:r="http://schemas.openxmlformats.org/officeDocument/2006/relationships" id="278" r:id="R9107d457ef614129"/>
    <p:sldId xmlns:r="http://schemas.openxmlformats.org/officeDocument/2006/relationships" id="279" r:id="R975ffd15186d4e0f"/>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0398d10e71854965" /><Relationship Type="http://schemas.openxmlformats.org/officeDocument/2006/relationships/slideMaster" Target="/ppt/slideMasters/slideMaster1.xml" Id="R798a964c929e4857" /><Relationship Type="http://schemas.openxmlformats.org/officeDocument/2006/relationships/notesMaster" Target="/ppt/notesMasters/notesMaster1.xml" Id="R65df19f50765499a" /><Relationship Type="http://schemas.openxmlformats.org/officeDocument/2006/relationships/presProps" Target="/ppt/presProps.xml" Id="R2a36cf7f9b164d7b" /><Relationship Type="http://schemas.openxmlformats.org/officeDocument/2006/relationships/tableStyles" Target="/ppt/tableStyles.xml" Id="Rcad6ce45ac204af4" /><Relationship Type="http://schemas.openxmlformats.org/officeDocument/2006/relationships/slide" Target="/ppt/slides/slide1.xml" Id="R5cd0ff99a3c842a7" /><Relationship Type="http://schemas.openxmlformats.org/officeDocument/2006/relationships/slide" Target="/ppt/slides/slide2.xml" Id="R6c5821b4627c4090" /><Relationship Type="http://schemas.openxmlformats.org/officeDocument/2006/relationships/slide" Target="/ppt/slides/slide3.xml" Id="R245ed53e12024666" /><Relationship Type="http://schemas.openxmlformats.org/officeDocument/2006/relationships/slide" Target="/ppt/slides/slide4.xml" Id="R549bd74245e44abe" /><Relationship Type="http://schemas.openxmlformats.org/officeDocument/2006/relationships/slide" Target="/ppt/slides/slide5.xml" Id="R234cb73820174535" /><Relationship Type="http://schemas.openxmlformats.org/officeDocument/2006/relationships/slide" Target="/ppt/slides/slide6.xml" Id="R2f6096ec2a064018" /><Relationship Type="http://schemas.openxmlformats.org/officeDocument/2006/relationships/slide" Target="/ppt/slides/slide7.xml" Id="R30c1b2a9086b4d25" /><Relationship Type="http://schemas.openxmlformats.org/officeDocument/2006/relationships/slide" Target="/ppt/slides/slide8.xml" Id="R4f1beea965c94173" /><Relationship Type="http://schemas.openxmlformats.org/officeDocument/2006/relationships/slide" Target="/ppt/slides/slide9.xml" Id="R1ae7ce8b2afa4f90" /><Relationship Type="http://schemas.openxmlformats.org/officeDocument/2006/relationships/slide" Target="/ppt/slides/slide10.xml" Id="Ra6c9d2fd1c154a1d" /><Relationship Type="http://schemas.openxmlformats.org/officeDocument/2006/relationships/slide" Target="/ppt/slides/slide11.xml" Id="R9befd12722ba4cb3" /><Relationship Type="http://schemas.openxmlformats.org/officeDocument/2006/relationships/slide" Target="/ppt/slides/slide12.xml" Id="R3f0f447b57d54119" /><Relationship Type="http://schemas.openxmlformats.org/officeDocument/2006/relationships/slide" Target="/ppt/slides/slide13.xml" Id="R8c06970b43494387" /><Relationship Type="http://schemas.openxmlformats.org/officeDocument/2006/relationships/slide" Target="/ppt/slides/slide14.xml" Id="R058d6f09c0074bf6" /><Relationship Type="http://schemas.openxmlformats.org/officeDocument/2006/relationships/slide" Target="/ppt/slides/slide15.xml" Id="R314b995b88d8454c" /><Relationship Type="http://schemas.openxmlformats.org/officeDocument/2006/relationships/slide" Target="/ppt/slides/slide16.xml" Id="R1b10911ae6a84542" /><Relationship Type="http://schemas.openxmlformats.org/officeDocument/2006/relationships/slide" Target="/ppt/slides/slide17.xml" Id="Rabbdf76b56024188" /><Relationship Type="http://schemas.openxmlformats.org/officeDocument/2006/relationships/slide" Target="/ppt/slides/slide18.xml" Id="R4d0fdf1933b14e8f" /><Relationship Type="http://schemas.openxmlformats.org/officeDocument/2006/relationships/slide" Target="/ppt/slides/slide19.xml" Id="R6071ab4777194505" /><Relationship Type="http://schemas.openxmlformats.org/officeDocument/2006/relationships/slide" Target="/ppt/slides/slide20.xml" Id="R5446032b3cde4a63" /><Relationship Type="http://schemas.openxmlformats.org/officeDocument/2006/relationships/slide" Target="/ppt/slides/slide21.xml" Id="R5aec1cf08c5647ab" /><Relationship Type="http://schemas.openxmlformats.org/officeDocument/2006/relationships/slide" Target="/ppt/slides/slide22.xml" Id="R4a442640170147f6" /><Relationship Type="http://schemas.openxmlformats.org/officeDocument/2006/relationships/slide" Target="/ppt/slides/slide23.xml" Id="R9107d457ef614129" /><Relationship Type="http://schemas.openxmlformats.org/officeDocument/2006/relationships/slide" Target="/ppt/slides/slide24.xml" Id="R975ffd15186d4e0f"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f5b15293d2024ad3"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4e02e1dfac964bb7" /><Relationship Type="http://schemas.openxmlformats.org/officeDocument/2006/relationships/notesMaster" Target="/ppt/notesMasters/notesMaster1.xml" Id="R72dc9b4fd9894400" /></Relationships>
</file>

<file path=ppt/notesSlides/_rels/notesSlide2.xml.rels>&#65279;<?xml version="1.0" encoding="utf-8"?><Relationships xmlns="http://schemas.openxmlformats.org/package/2006/relationships"><Relationship Type="http://schemas.openxmlformats.org/officeDocument/2006/relationships/slide" Target="/ppt/slides/slide2.xml" Id="Reb72dab619424a59" /><Relationship Type="http://schemas.openxmlformats.org/officeDocument/2006/relationships/notesMaster" Target="/ppt/notesMasters/notesMaster1.xml" Id="R1fdc7249c2e74510" /></Relationships>
</file>

<file path=ppt/notesSlides/_rels/notesSlide3.xml.rels>&#65279;<?xml version="1.0" encoding="utf-8"?><Relationships xmlns="http://schemas.openxmlformats.org/package/2006/relationships"><Relationship Type="http://schemas.openxmlformats.org/officeDocument/2006/relationships/slide" Target="/ppt/slides/slide3.xml" Id="R579dd64933824800" /><Relationship Type="http://schemas.openxmlformats.org/officeDocument/2006/relationships/notesMaster" Target="/ppt/notesMasters/notesMaster1.xml" Id="R3417daa3ef16490e" /></Relationships>
</file>

<file path=ppt/notesSlides/_rels/notesSlide4.xml.rels>&#65279;<?xml version="1.0" encoding="utf-8"?><Relationships xmlns="http://schemas.openxmlformats.org/package/2006/relationships"><Relationship Type="http://schemas.openxmlformats.org/officeDocument/2006/relationships/slide" Target="/ppt/slides/slide4.xml" Id="Rc9398abd2425463f" /><Relationship Type="http://schemas.openxmlformats.org/officeDocument/2006/relationships/notesMaster" Target="/ppt/notesMasters/notesMaster1.xml" Id="R976d56062a28497a" /></Relationships>
</file>

<file path=ppt/notesSlides/_rels/notesSlide5.xml.rels>&#65279;<?xml version="1.0" encoding="utf-8"?><Relationships xmlns="http://schemas.openxmlformats.org/package/2006/relationships"><Relationship Type="http://schemas.openxmlformats.org/officeDocument/2006/relationships/slide" Target="/ppt/slides/slide5.xml" Id="Rd915eae7672c470a" /><Relationship Type="http://schemas.openxmlformats.org/officeDocument/2006/relationships/notesMaster" Target="/ppt/notesMasters/notesMaster1.xml" Id="R3f5112bd3be94a97" /></Relationships>
</file>

<file path=ppt/notesSlides/_rels/notesSlide6.xml.rels>&#65279;<?xml version="1.0" encoding="utf-8"?><Relationships xmlns="http://schemas.openxmlformats.org/package/2006/relationships"><Relationship Type="http://schemas.openxmlformats.org/officeDocument/2006/relationships/slide" Target="/ppt/slides/slide6.xml" Id="R6c9d32148fd44c6e" /><Relationship Type="http://schemas.openxmlformats.org/officeDocument/2006/relationships/notesMaster" Target="/ppt/notesMasters/notesMaster1.xml" Id="R25de4b3c900540dd" /></Relationships>
</file>

<file path=ppt/notesSlides/_rels/notesSlide7.xml.rels>&#65279;<?xml version="1.0" encoding="utf-8"?><Relationships xmlns="http://schemas.openxmlformats.org/package/2006/relationships"><Relationship Type="http://schemas.openxmlformats.org/officeDocument/2006/relationships/slide" Target="/ppt/slides/slide7.xml" Id="Rb7a77cfb5f834b9a" /><Relationship Type="http://schemas.openxmlformats.org/officeDocument/2006/relationships/notesMaster" Target="/ppt/notesMasters/notesMaster1.xml" Id="Re2dec1da27754e43" /></Relationships>
</file>

<file path=ppt/notesSlides/_rels/notesSlide8.xml.rels>&#65279;<?xml version="1.0" encoding="utf-8"?><Relationships xmlns="http://schemas.openxmlformats.org/package/2006/relationships"><Relationship Type="http://schemas.openxmlformats.org/officeDocument/2006/relationships/slide" Target="/ppt/slides/slide8.xml" Id="Ra1704056bc2043db" /><Relationship Type="http://schemas.openxmlformats.org/officeDocument/2006/relationships/notesMaster" Target="/ppt/notesMasters/notesMaster1.xml" Id="R7f5e65c021d94e59" /></Relationships>
</file>

<file path=ppt/notesSlides/_rels/notesSlide9.xml.rels>&#65279;<?xml version="1.0" encoding="utf-8"?><Relationships xmlns="http://schemas.openxmlformats.org/package/2006/relationships"><Relationship Type="http://schemas.openxmlformats.org/officeDocument/2006/relationships/slide" Target="/ppt/slides/slide9.xml" Id="Ra58e17702f224d03" /><Relationship Type="http://schemas.openxmlformats.org/officeDocument/2006/relationships/notesMaster" Target="/ppt/notesMasters/notesMaster1.xml" Id="R7a78f55d5b614b5d"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ff428a96fb7943a6" /><Relationship Type="http://schemas.openxmlformats.org/officeDocument/2006/relationships/notesMaster" Target="/ppt/notesMasters/notesMaster1.xml" Id="R4cf1386bfe0743af"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c8b298c0548a4a76" /><Relationship Type="http://schemas.openxmlformats.org/officeDocument/2006/relationships/notesMaster" Target="/ppt/notesMasters/notesMaster1.xml" Id="R4fcaa5957e6b4240"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0d8a97ae377c4995" /><Relationship Type="http://schemas.openxmlformats.org/officeDocument/2006/relationships/notesMaster" Target="/ppt/notesMasters/notesMaster1.xml" Id="R834800c7667b4899"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a6180302cd4a48de" /><Relationship Type="http://schemas.openxmlformats.org/officeDocument/2006/relationships/notesMaster" Target="/ppt/notesMasters/notesMaster1.xml" Id="Re927e80b08b2477e"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3905c731217f4e16" /><Relationship Type="http://schemas.openxmlformats.org/officeDocument/2006/relationships/notesMaster" Target="/ppt/notesMasters/notesMaster1.xml" Id="Rd594db8e690f4206"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86423d35e3ef4318" /><Relationship Type="http://schemas.openxmlformats.org/officeDocument/2006/relationships/notesMaster" Target="/ppt/notesMasters/notesMaster1.xml" Id="Rd6a6f459a2014169"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21e7f4afe87849fb" /><Relationship Type="http://schemas.openxmlformats.org/officeDocument/2006/relationships/notesMaster" Target="/ppt/notesMasters/notesMaster1.xml" Id="Rc377df8b33a14418"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5ff0cd149c694f9c" /><Relationship Type="http://schemas.openxmlformats.org/officeDocument/2006/relationships/notesMaster" Target="/ppt/notesMasters/notesMaster1.xml" Id="R1f1aecd4847d40da"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382ce014b1824f93" /><Relationship Type="http://schemas.openxmlformats.org/officeDocument/2006/relationships/notesMaster" Target="/ppt/notesMasters/notesMaster1.xml" Id="R9350a827b62c4ec1"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4310b7c77cb04a71" /><Relationship Type="http://schemas.openxmlformats.org/officeDocument/2006/relationships/notesMaster" Target="/ppt/notesMasters/notesMaster1.xml" Id="Re73693ebbdc94b35"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1103c9fdead34392" /><Relationship Type="http://schemas.openxmlformats.org/officeDocument/2006/relationships/notesMaster" Target="/ppt/notesMasters/notesMaster1.xml" Id="R10e71721cb8e4c75"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695e885eab0b464e" /><Relationship Type="http://schemas.openxmlformats.org/officeDocument/2006/relationships/notesMaster" Target="/ppt/notesMasters/notesMaster1.xml" Id="Rcb30c98cd5a14bf1"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6806c216d77142ca" /><Relationship Type="http://schemas.openxmlformats.org/officeDocument/2006/relationships/notesMaster" Target="/ppt/notesMasters/notesMaster1.xml" Id="R97a308a8c48740e5"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357bb936538d4dd0" /><Relationship Type="http://schemas.openxmlformats.org/officeDocument/2006/relationships/notesMaster" Target="/ppt/notesMasters/notesMaster1.xml" Id="R155e9afb663244b8"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ae936ad1637c4890" /><Relationship Type="http://schemas.openxmlformats.org/officeDocument/2006/relationships/notesMaster" Target="/ppt/notesMasters/notesMaster1.xml" Id="R6083fb21cf984d8d"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75c79559b393452c" /><Relationship Type="http://schemas.openxmlformats.org/officeDocument/2006/relationships/image" Target="/ppt/media/image.png" Id="R8f00a7c9ab1b4dd7" /><Relationship Type="http://schemas.openxmlformats.org/officeDocument/2006/relationships/image" Target="/ppt/media/image2.png" Id="R99f6cc43cbdc4b26" /><Relationship Type="http://schemas.openxmlformats.org/officeDocument/2006/relationships/image" Target="/ppt/media/image.jpeg" Id="R66b051dbda6a4418"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775d5e0a3f254e59"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8f00a7c9ab1b4dd7"/>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99f6cc43cbdc4b26"/>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66b051dbda6a4418"/>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3078c4080acd4a35" /><Relationship Type="http://schemas.openxmlformats.org/officeDocument/2006/relationships/slideLayout" Target="/ppt/slideLayouts/slideLayout1.xml" Id="R85b45e077f03488e" /><Relationship Type="http://schemas.openxmlformats.org/officeDocument/2006/relationships/slideLayout" Target="/ppt/slideLayouts/slideLayout2.xml" Id="R3db8d3564150433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85b45e077f03488e"/>
    <p:sldLayoutId xmlns:r="http://schemas.openxmlformats.org/officeDocument/2006/relationships" id="2147483650" r:id="R3db8d35641504332"/>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64a343d514e14c0b" /><Relationship Type="http://schemas.openxmlformats.org/officeDocument/2006/relationships/notesSlide" Target="/ppt/notesSlides/notesSlide1.xml" Id="Rfb39d937f5dc4eb1"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cb94f375adc04869" /><Relationship Type="http://schemas.openxmlformats.org/officeDocument/2006/relationships/notesSlide" Target="/ppt/notesSlides/notesSlide2.xml" Id="R09643d00a771489b"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db303c187142449b" /><Relationship Type="http://schemas.openxmlformats.org/officeDocument/2006/relationships/notesSlide" Target="/ppt/notesSlides/notesSlide3.xml" Id="Rcb8b252a6a3a453e"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f39f320e57414e32" /><Relationship Type="http://schemas.openxmlformats.org/officeDocument/2006/relationships/notesSlide" Target="/ppt/notesSlides/notesSlide4.xml" Id="R386fb265785a4841"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01b79ec686ee4111" /><Relationship Type="http://schemas.openxmlformats.org/officeDocument/2006/relationships/notesSlide" Target="/ppt/notesSlides/notesSlide5.xml" Id="R42389f7ee03b439b"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50592c9f74cc44b6" /><Relationship Type="http://schemas.openxmlformats.org/officeDocument/2006/relationships/notesSlide" Target="/ppt/notesSlides/notesSlide6.xml" Id="Rcf84e3edb05d4079"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d0966cf1fed6438a" /><Relationship Type="http://schemas.openxmlformats.org/officeDocument/2006/relationships/notesSlide" Target="/ppt/notesSlides/notesSlide7.xml" Id="R070ace93072f400d"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b4db6c5748af4735" /><Relationship Type="http://schemas.openxmlformats.org/officeDocument/2006/relationships/notesSlide" Target="/ppt/notesSlides/notesSlide8.xml" Id="R89cf0c630e6a4eee"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fbac581600294d3c" /><Relationship Type="http://schemas.openxmlformats.org/officeDocument/2006/relationships/notesSlide" Target="/ppt/notesSlides/notesSlide9.xml" Id="Ra539764d9e304fab"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10ac1a164af54f90" /><Relationship Type="http://schemas.openxmlformats.org/officeDocument/2006/relationships/notesSlide" Target="/ppt/notesSlides/notesSlide10.xml" Id="Rf5793d8091b049fe"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2efe8ff15de14df6" /><Relationship Type="http://schemas.openxmlformats.org/officeDocument/2006/relationships/notesSlide" Target="/ppt/notesSlides/notesSlide11.xml" Id="R3734c3d1794b4bdf"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e3b4f0c8ade54ecb" /><Relationship Type="http://schemas.openxmlformats.org/officeDocument/2006/relationships/notesSlide" Target="/ppt/notesSlides/notesSlide12.xml" Id="R4319ad0f5a03469a"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b1b15a03b05b478b" /><Relationship Type="http://schemas.openxmlformats.org/officeDocument/2006/relationships/notesSlide" Target="/ppt/notesSlides/notesSlide13.xml" Id="R63f847fff06d4da1"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9ad5fe1a36ac44dd" /><Relationship Type="http://schemas.openxmlformats.org/officeDocument/2006/relationships/notesSlide" Target="/ppt/notesSlides/notesSlide14.xml" Id="R2f6bc091cb3849d0"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574c72a169124a34" /><Relationship Type="http://schemas.openxmlformats.org/officeDocument/2006/relationships/notesSlide" Target="/ppt/notesSlides/notesSlide15.xml" Id="R46daa0578c2f49bf"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1175dd2fa6d94ef0" /><Relationship Type="http://schemas.openxmlformats.org/officeDocument/2006/relationships/notesSlide" Target="/ppt/notesSlides/notesSlide16.xml" Id="R12683fcf8a5c4595"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989187e8f08f4703" /><Relationship Type="http://schemas.openxmlformats.org/officeDocument/2006/relationships/notesSlide" Target="/ppt/notesSlides/notesSlide17.xml" Id="Ra18f09d402604c59"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adadbe0ac4934792" /><Relationship Type="http://schemas.openxmlformats.org/officeDocument/2006/relationships/notesSlide" Target="/ppt/notesSlides/notesSlide18.xml" Id="Rafbab2a257c34570"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a84f345292374cbc" /><Relationship Type="http://schemas.openxmlformats.org/officeDocument/2006/relationships/notesSlide" Target="/ppt/notesSlides/notesSlide19.xml" Id="R1438ede845784ed8"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04b51c64afca45d2" /><Relationship Type="http://schemas.openxmlformats.org/officeDocument/2006/relationships/notesSlide" Target="/ppt/notesSlides/notesSlide20.xml" Id="R15288b68dd60416b"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4c96a326bb6641c0" /><Relationship Type="http://schemas.openxmlformats.org/officeDocument/2006/relationships/notesSlide" Target="/ppt/notesSlides/notesSlide21.xml" Id="Rae1dd827d6724a6a"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df579c3bcb364a4b" /><Relationship Type="http://schemas.openxmlformats.org/officeDocument/2006/relationships/notesSlide" Target="/ppt/notesSlides/notesSlide22.xml" Id="Ref9d39fd1b6c42bc"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ea56e818987046fb" /><Relationship Type="http://schemas.openxmlformats.org/officeDocument/2006/relationships/notesSlide" Target="/ppt/notesSlides/notesSlide23.xml" Id="R41b183d6caa7440a"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62799de4316c4da2" /><Relationship Type="http://schemas.openxmlformats.org/officeDocument/2006/relationships/notesSlide" Target="/ppt/notesSlides/notesSlide24.xml" Id="R35904e80a9504feb"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民數記第27章</a:t>
            </a:r>
          </a:p>
          <a:p xmlns:a="http://schemas.openxmlformats.org/drawingml/2006/main">
            <a:pPr algn="ctr">
              <a:buNone/>
            </a:pPr>
            <a:r>
              <a:rPr sz="2000">
                <a:solidFill>
                  <a:srgbClr val="FFFFFF"/>
                </a:solidFill>
                <a:latin typeface="Georgia"/>
                <a:ea typeface="Georgia"/>
                <a:cs typeface="Georgia"/>
              </a:rPr>
              <a:t>Numbers 27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27:1  |  Numbers 27:1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屬約瑟的兒子瑪拿西的各族，有瑪拿西的玄孫，瑪吉的曾孫，基列的孫子，希弗的兒子西羅非哈的女兒，名叫瑪拉、挪阿、曷拉、密迦、得撒。她們前來，</a:t>
            </a:r>
          </a:p>
          <a:p xmlns:a="http://schemas.openxmlformats.org/drawingml/2006/main">
            <a:pPr algn="ctr">
              <a:buNone/>
            </a:pPr>
            <a:r>
              <a:rPr sz="1800">
                <a:solidFill>
                  <a:srgbClr val="FFFFFF"/>
                </a:solidFill>
                <a:latin typeface="Georgia"/>
                <a:ea typeface="Georgia"/>
                <a:cs typeface="Georgia"/>
              </a:rPr>
              <a:t>Then came the daughters of Zelophehad, the son of Hepher, the son of Gilead, the son of Machir, the son of Manasseh, of the families of Manasseh the son of Joseph: and these are the names of his daughters; Mahlah, Noah, and Hoglah, and Milcah, and Tirzah.</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27:2  |  Numbers 27:2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站在會幕門口，在摩西和祭司以利亞撒，並眾首領與全會眾面前，說：</a:t>
            </a:r>
          </a:p>
          <a:p xmlns:a="http://schemas.openxmlformats.org/drawingml/2006/main">
            <a:pPr algn="ctr">
              <a:buNone/>
            </a:pPr>
            <a:r>
              <a:rPr sz="2100">
                <a:solidFill>
                  <a:srgbClr val="FFFFFF"/>
                </a:solidFill>
                <a:latin typeface="Georgia"/>
                <a:ea typeface="Georgia"/>
                <a:cs typeface="Georgia"/>
              </a:rPr>
              <a:t>And they stood before Moses, and before Eleazar the priest, and before the princes and all the congregation, by the door of the tabernacle of the congregation, saying,</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27:3  |  Numbers 27:3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「我們的父親死在曠野。他不與可拉同黨聚集攻擊耶和華，是在自己罪中死的；他也沒有兒子。</a:t>
            </a:r>
          </a:p>
          <a:p xmlns:a="http://schemas.openxmlformats.org/drawingml/2006/main">
            <a:pPr algn="ctr">
              <a:buNone/>
            </a:pPr>
            <a:r>
              <a:rPr sz="2100">
                <a:solidFill>
                  <a:srgbClr val="FFFFFF"/>
                </a:solidFill>
                <a:latin typeface="Georgia"/>
                <a:ea typeface="Georgia"/>
                <a:cs typeface="Georgia"/>
              </a:rPr>
              <a:t>Our father died in the wilderness, and he was not in the company of them that gathered themselves together against the LORD in the company of Korah; but died in his own sin, and had no sons.</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27:4  |  Numbers 27:4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為甚麼因我們的父親沒有兒子就把他的名從他族中除掉呢？求你們在我們父親的弟兄中分給我們產業。」</a:t>
            </a:r>
          </a:p>
          <a:p xmlns:a="http://schemas.openxmlformats.org/drawingml/2006/main">
            <a:pPr algn="ctr">
              <a:buNone/>
            </a:pPr>
            <a:r>
              <a:rPr sz="2100">
                <a:solidFill>
                  <a:srgbClr val="FFFFFF"/>
                </a:solidFill>
                <a:latin typeface="Georgia"/>
                <a:ea typeface="Georgia"/>
                <a:cs typeface="Georgia"/>
              </a:rPr>
              <a:t>Why should the name of our father be done away from among his family, because he hath no son? Give unto us therefore a possession among the brethren of our father.</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27:5  |  Numbers 27:5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於是，摩西將她們的案件呈到耶和華面前。</a:t>
            </a:r>
          </a:p>
          <a:p xmlns:a="http://schemas.openxmlformats.org/drawingml/2006/main">
            <a:pPr algn="ctr">
              <a:buNone/>
            </a:pPr>
            <a:r>
              <a:rPr sz="2800">
                <a:solidFill>
                  <a:srgbClr val="FFFFFF"/>
                </a:solidFill>
                <a:latin typeface="Georgia"/>
                <a:ea typeface="Georgia"/>
                <a:cs typeface="Georgia"/>
              </a:rPr>
              <a:t>And Moses brought their cause before the LORD.</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27:6  |  Numbers 27:6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耶和華曉諭摩西說：</a:t>
            </a:r>
          </a:p>
          <a:p xmlns:a="http://schemas.openxmlformats.org/drawingml/2006/main">
            <a:pPr algn="ctr">
              <a:buNone/>
            </a:pPr>
            <a:r>
              <a:rPr sz="2800">
                <a:solidFill>
                  <a:srgbClr val="FFFFFF"/>
                </a:solidFill>
                <a:latin typeface="Georgia"/>
                <a:ea typeface="Georgia"/>
                <a:cs typeface="Georgia"/>
              </a:rPr>
              <a:t>And the LORD spake unto Moses, saying,</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27:7  |  Numbers 27:7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「西羅非哈的女兒說得有理。你定要在她們父親的弟兄中，把地分給她們為業；要將她們父親的產業歸給她們。</a:t>
            </a:r>
          </a:p>
          <a:p xmlns:a="http://schemas.openxmlformats.org/drawingml/2006/main">
            <a:pPr algn="ctr">
              <a:buNone/>
            </a:pPr>
            <a:r>
              <a:rPr sz="2100">
                <a:solidFill>
                  <a:srgbClr val="FFFFFF"/>
                </a:solidFill>
                <a:latin typeface="Georgia"/>
                <a:ea typeface="Georgia"/>
                <a:cs typeface="Georgia"/>
              </a:rPr>
              <a:t>The daughters of Zelophehad speak right: thou shalt surely give them a possession of an inheritance among their father’s brethren; and thou shalt cause the inheritance of their father to pass unto them.</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27:8  |  Numbers 27:8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你也要曉諭以色列人說：『人若死了沒有兒子，就要把他的產業歸給他的女兒。</a:t>
            </a:r>
          </a:p>
          <a:p xmlns:a="http://schemas.openxmlformats.org/drawingml/2006/main">
            <a:pPr algn="ctr">
              <a:buNone/>
            </a:pPr>
            <a:r>
              <a:rPr sz="2100">
                <a:solidFill>
                  <a:srgbClr val="FFFFFF"/>
                </a:solidFill>
                <a:latin typeface="Georgia"/>
                <a:ea typeface="Georgia"/>
                <a:cs typeface="Georgia"/>
              </a:rPr>
              <a:t>And thou shalt speak unto the children of Israel, saying, If a man die, and have no son, then ye shall cause his inheritance to pass unto his daughter.</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27:9  |  Numbers 27:9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他若沒有女兒，就要把他的產業給他的弟兄。</a:t>
            </a:r>
          </a:p>
          <a:p xmlns:a="http://schemas.openxmlformats.org/drawingml/2006/main">
            <a:pPr algn="ctr">
              <a:buNone/>
            </a:pPr>
            <a:r>
              <a:rPr sz="2400">
                <a:solidFill>
                  <a:srgbClr val="FFFFFF"/>
                </a:solidFill>
                <a:latin typeface="Georgia"/>
                <a:ea typeface="Georgia"/>
                <a:cs typeface="Georgia"/>
              </a:rPr>
              <a:t>And if he have no daughter, then ye shall give his inheritance unto his brethren.</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27:10  |  Numbers 27:10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他若沒有弟兄，就要把他的產業給他父親的弟兄。</a:t>
            </a:r>
          </a:p>
          <a:p xmlns:a="http://schemas.openxmlformats.org/drawingml/2006/main">
            <a:pPr algn="ctr">
              <a:buNone/>
            </a:pPr>
            <a:r>
              <a:rPr sz="2400">
                <a:solidFill>
                  <a:srgbClr val="FFFFFF"/>
                </a:solidFill>
                <a:latin typeface="Georgia"/>
                <a:ea typeface="Georgia"/>
                <a:cs typeface="Georgia"/>
              </a:rPr>
              <a:t>And if he have no brethren, then ye shall give his inheritance unto his father’s brethren.</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27:11  |  Numbers 27:11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他父親若沒有弟兄，就要把他的產業給他族中最近的親屬，他便要得為業。』這要作以色列人的律例典章，是照耶和華吩咐摩西的。」</a:t>
            </a:r>
          </a:p>
          <a:p xmlns:a="http://schemas.openxmlformats.org/drawingml/2006/main">
            <a:pPr algn="ctr">
              <a:buNone/>
            </a:pPr>
            <a:r>
              <a:rPr sz="1800">
                <a:solidFill>
                  <a:srgbClr val="FFFFFF"/>
                </a:solidFill>
                <a:latin typeface="Georgia"/>
                <a:ea typeface="Georgia"/>
                <a:cs typeface="Georgia"/>
              </a:rPr>
              <a:t>And if his father have no brethren, then ye shall give his inheritance unto his kinsman that is next to him of his family, and he shall possess it: and it shall be unto the children of Israel a statute of judgment, as the LORD commanded Moses.</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27:12  |  Numbers 27:12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耶和華對摩西說：「你上這亞巴琳山，觀看我所賜給以色列人的地。</a:t>
            </a:r>
          </a:p>
          <a:p xmlns:a="http://schemas.openxmlformats.org/drawingml/2006/main">
            <a:pPr algn="ctr">
              <a:buNone/>
            </a:pPr>
            <a:r>
              <a:rPr sz="2400">
                <a:solidFill>
                  <a:srgbClr val="FFFFFF"/>
                </a:solidFill>
                <a:latin typeface="Georgia"/>
                <a:ea typeface="Georgia"/>
                <a:cs typeface="Georgia"/>
              </a:rPr>
              <a:t>And the LORD said unto Moses, Get thee up into this mount Abarim, and see the land which I have given unto the children of Israel.</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27:13  |  Numbers 27:13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看了以後，你也必歸到你列祖那裏，像你哥哥亞倫一樣。</a:t>
            </a:r>
          </a:p>
          <a:p xmlns:a="http://schemas.openxmlformats.org/drawingml/2006/main">
            <a:pPr algn="ctr">
              <a:buNone/>
            </a:pPr>
            <a:r>
              <a:rPr sz="2400">
                <a:solidFill>
                  <a:srgbClr val="FFFFFF"/>
                </a:solidFill>
                <a:latin typeface="Georgia"/>
                <a:ea typeface="Georgia"/>
                <a:cs typeface="Georgia"/>
              </a:rPr>
              <a:t>And when thou hast seen it, thou also shalt be gathered unto thy people, as Aaron thy brother was gathered.</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27:14  |  Numbers 27:14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因為你們在尋的曠野，當會眾爭鬧的時候，違背了我的命，沒有在[湧]水之地、會眾眼前尊我為聖。」（這水就是尋的曠野加低斯米利巴水。）</a:t>
            </a:r>
          </a:p>
          <a:p xmlns:a="http://schemas.openxmlformats.org/drawingml/2006/main">
            <a:pPr algn="ctr">
              <a:buNone/>
            </a:pPr>
            <a:r>
              <a:rPr sz="2100">
                <a:solidFill>
                  <a:srgbClr val="FFFFFF"/>
                </a:solidFill>
                <a:latin typeface="Georgia"/>
                <a:ea typeface="Georgia"/>
                <a:cs typeface="Georgia"/>
              </a:rPr>
              <a:t>For ye rebelled against my commandment in the desert of Zin, in the strife of the congregation, to sanctify me at the water before their eyes: that is the water of Meribah in Kadesh in the wilderness of Zin.</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27:15  |  Numbers 27:15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摩西對耶和華說：</a:t>
            </a:r>
          </a:p>
          <a:p xmlns:a="http://schemas.openxmlformats.org/drawingml/2006/main">
            <a:pPr algn="ctr">
              <a:buNone/>
            </a:pPr>
            <a:r>
              <a:rPr sz="2800">
                <a:solidFill>
                  <a:srgbClr val="FFFFFF"/>
                </a:solidFill>
                <a:latin typeface="Georgia"/>
                <a:ea typeface="Georgia"/>
                <a:cs typeface="Georgia"/>
              </a:rPr>
              <a:t>And Moses spake unto the LORD, saying,</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27:16  |  Numbers 27:16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「願耶和華萬人之靈的神，立一個人治理會眾，</a:t>
            </a:r>
          </a:p>
          <a:p xmlns:a="http://schemas.openxmlformats.org/drawingml/2006/main">
            <a:pPr algn="ctr">
              <a:buNone/>
            </a:pPr>
            <a:r>
              <a:rPr sz="2400">
                <a:solidFill>
                  <a:srgbClr val="FFFFFF"/>
                </a:solidFill>
                <a:latin typeface="Georgia"/>
                <a:ea typeface="Georgia"/>
                <a:cs typeface="Georgia"/>
              </a:rPr>
              <a:t>Let the LORD, the God of the spirits of all flesh, set a man over the congregation,</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27:17  |  Numbers 27:17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可以在他們面前出入，也可以引導他們，免得耶和華的會眾如同沒有牧人的羊群一般。」</a:t>
            </a:r>
          </a:p>
          <a:p xmlns:a="http://schemas.openxmlformats.org/drawingml/2006/main">
            <a:pPr algn="ctr">
              <a:buNone/>
            </a:pPr>
            <a:r>
              <a:rPr sz="2100">
                <a:solidFill>
                  <a:srgbClr val="FFFFFF"/>
                </a:solidFill>
                <a:latin typeface="Georgia"/>
                <a:ea typeface="Georgia"/>
                <a:cs typeface="Georgia"/>
              </a:rPr>
              <a:t>Which may go out before them, and which may go in before them, and which may lead them out, and which may bring them in; that the congregation of the LORD be not as sheep which have no shepherd.</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27:18  |  Numbers 27:18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耶和華對摩西說：「嫩的兒子約書亞是心中有[聖]靈的；你將他領來，按手在他[頭]上，</a:t>
            </a:r>
          </a:p>
          <a:p xmlns:a="http://schemas.openxmlformats.org/drawingml/2006/main">
            <a:pPr algn="ctr">
              <a:buNone/>
            </a:pPr>
            <a:r>
              <a:rPr sz="2400">
                <a:solidFill>
                  <a:srgbClr val="FFFFFF"/>
                </a:solidFill>
                <a:latin typeface="Georgia"/>
                <a:ea typeface="Georgia"/>
                <a:cs typeface="Georgia"/>
              </a:rPr>
              <a:t>And the LORD said unto Moses, Take thee Joshua the son of Nun, a man in whom is the spirit, and lay thine hand upon him;</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27:19  |  Numbers 27:19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使他站在祭司以利亞撒和全會眾面前，囑咐他，</a:t>
            </a:r>
          </a:p>
          <a:p xmlns:a="http://schemas.openxmlformats.org/drawingml/2006/main">
            <a:pPr algn="ctr">
              <a:buNone/>
            </a:pPr>
            <a:r>
              <a:rPr sz="2400">
                <a:solidFill>
                  <a:srgbClr val="FFFFFF"/>
                </a:solidFill>
                <a:latin typeface="Georgia"/>
                <a:ea typeface="Georgia"/>
                <a:cs typeface="Georgia"/>
              </a:rPr>
              <a:t>And set him before Eleazar the priest, and before all the congregation; and give him a charge in their sight.</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27:20  |  Numbers 27:20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又將你的尊榮給他幾分，使以色列全會眾都聽從他。</a:t>
            </a:r>
          </a:p>
          <a:p xmlns:a="http://schemas.openxmlformats.org/drawingml/2006/main">
            <a:pPr algn="ctr">
              <a:buNone/>
            </a:pPr>
            <a:r>
              <a:rPr sz="2400">
                <a:solidFill>
                  <a:srgbClr val="FFFFFF"/>
                </a:solidFill>
                <a:latin typeface="Georgia"/>
                <a:ea typeface="Georgia"/>
                <a:cs typeface="Georgia"/>
              </a:rPr>
              <a:t>And thou shalt put some of thine honour upon him, that all the congregation of the children of Israel may be obedient.</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27:21  |  Numbers 27:21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他要站在祭司以利亞撒面前；以利亞撒要憑烏陵的判斷，在耶和華面前為他求問。他和以色列全會眾都要遵以利亞撒的命出入。」</a:t>
            </a:r>
          </a:p>
          <a:p xmlns:a="http://schemas.openxmlformats.org/drawingml/2006/main">
            <a:pPr algn="ctr">
              <a:buNone/>
            </a:pPr>
            <a:r>
              <a:rPr sz="1800">
                <a:solidFill>
                  <a:srgbClr val="FFFFFF"/>
                </a:solidFill>
                <a:latin typeface="Georgia"/>
                <a:ea typeface="Georgia"/>
                <a:cs typeface="Georgia"/>
              </a:rPr>
              <a:t>And he shall stand before Eleazar the priest, who shall ask counsel for him after the judgment of Urim before the LORD: at his word shall they go out, and at his word they shall come in, both he, and all the children of Israel with him, even all the congregation.</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27:22  |  Numbers 27:22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於是摩西照耶和華所吩咐的將約書亞領來，使他站在祭司以利亞撒和全會眾面前，</a:t>
            </a:r>
          </a:p>
          <a:p xmlns:a="http://schemas.openxmlformats.org/drawingml/2006/main">
            <a:pPr algn="ctr">
              <a:buNone/>
            </a:pPr>
            <a:r>
              <a:rPr sz="2400">
                <a:solidFill>
                  <a:srgbClr val="FFFFFF"/>
                </a:solidFill>
                <a:latin typeface="Georgia"/>
                <a:ea typeface="Georgia"/>
                <a:cs typeface="Georgia"/>
              </a:rPr>
              <a:t>And Moses did as the LORD commanded him: and he took Joshua, and set him before Eleazar the priest, and before all the congregation:</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27:23  |  Numbers 27:23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按手在他[頭]上，囑咐他，是照耶和華藉摩西所說的話。</a:t>
            </a:r>
          </a:p>
          <a:p xmlns:a="http://schemas.openxmlformats.org/drawingml/2006/main">
            <a:pPr algn="ctr">
              <a:buNone/>
            </a:pPr>
            <a:r>
              <a:rPr sz="2400">
                <a:solidFill>
                  <a:srgbClr val="FFFFFF"/>
                </a:solidFill>
                <a:latin typeface="Georgia"/>
                <a:ea typeface="Georgia"/>
                <a:cs typeface="Georgia"/>
              </a:rPr>
              <a:t>And he laid his hands upon him, and gave him a charge, as the LORD commanded by the hand of Moses.</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2026-08-30T03:54:39.9610000Z</dcterms:created>
  <dcterms:modified xsi:type="dcterms:W3CDTF">2026-08-30T03:54:39.9610000Z</dcterms:modified>
</coreProperties>
</file>