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2a0020ef8343cd" /><Relationship Type="http://schemas.openxmlformats.org/officeDocument/2006/relationships/extended-properties" Target="/docProps/app.xml" Id="Re353935434604546" /><Relationship Type="http://schemas.openxmlformats.org/officeDocument/2006/relationships/officeDocument" Target="/ppt/presentation.xml" Id="R75309dda44434c91" /></Relationships>
</file>

<file path=ppt/presentation.xml><?xml version="1.0" encoding="utf-8"?>
<p:presentation xmlns:p="http://schemas.openxmlformats.org/presentationml/2006/main">
  <p:sldMasterIdLst>
    <p:sldMasterId xmlns:r="http://schemas.openxmlformats.org/officeDocument/2006/relationships" id="2147483648" r:id="R926c194bf7c14e54"/>
  </p:sldMasterIdLst>
  <p:notesMasterIdLst>
    <p:notesMasterId xmlns:r="http://schemas.openxmlformats.org/officeDocument/2006/relationships" r:id="R9964263ef179411c"/>
  </p:notesMasterIdLst>
  <p:sldIdLst>
    <p:sldId xmlns:r="http://schemas.openxmlformats.org/officeDocument/2006/relationships" id="256" r:id="R803048e29428467a"/>
    <p:sldId xmlns:r="http://schemas.openxmlformats.org/officeDocument/2006/relationships" id="257" r:id="R5b849a7db4a24ee3"/>
    <p:sldId xmlns:r="http://schemas.openxmlformats.org/officeDocument/2006/relationships" id="258" r:id="R153b53e169ba45ca"/>
    <p:sldId xmlns:r="http://schemas.openxmlformats.org/officeDocument/2006/relationships" id="259" r:id="Rf3dab913a9cd4e30"/>
    <p:sldId xmlns:r="http://schemas.openxmlformats.org/officeDocument/2006/relationships" id="260" r:id="R50064c52e47741d4"/>
    <p:sldId xmlns:r="http://schemas.openxmlformats.org/officeDocument/2006/relationships" id="261" r:id="Rd931e84c03c04993"/>
    <p:sldId xmlns:r="http://schemas.openxmlformats.org/officeDocument/2006/relationships" id="262" r:id="Re8c2f790f76e48b6"/>
    <p:sldId xmlns:r="http://schemas.openxmlformats.org/officeDocument/2006/relationships" id="263" r:id="R7fadf303797a4fb0"/>
    <p:sldId xmlns:r="http://schemas.openxmlformats.org/officeDocument/2006/relationships" id="264" r:id="R052c42e50e1a4eff"/>
    <p:sldId xmlns:r="http://schemas.openxmlformats.org/officeDocument/2006/relationships" id="265" r:id="Rb867e85ca978464c"/>
    <p:sldId xmlns:r="http://schemas.openxmlformats.org/officeDocument/2006/relationships" id="266" r:id="Reb88142f331b4ded"/>
    <p:sldId xmlns:r="http://schemas.openxmlformats.org/officeDocument/2006/relationships" id="267" r:id="R0bd2a6d8ac204b7f"/>
    <p:sldId xmlns:r="http://schemas.openxmlformats.org/officeDocument/2006/relationships" id="268" r:id="R487a8ce146194760"/>
    <p:sldId xmlns:r="http://schemas.openxmlformats.org/officeDocument/2006/relationships" id="269" r:id="Rbb39f55724b1497a"/>
    <p:sldId xmlns:r="http://schemas.openxmlformats.org/officeDocument/2006/relationships" id="270" r:id="R95adbfd3d999498b"/>
    <p:sldId xmlns:r="http://schemas.openxmlformats.org/officeDocument/2006/relationships" id="271" r:id="R740aa9514fff44f2"/>
    <p:sldId xmlns:r="http://schemas.openxmlformats.org/officeDocument/2006/relationships" id="272" r:id="Re72a080ea72245a5"/>
    <p:sldId xmlns:r="http://schemas.openxmlformats.org/officeDocument/2006/relationships" id="273" r:id="Refbcc119196948be"/>
    <p:sldId xmlns:r="http://schemas.openxmlformats.org/officeDocument/2006/relationships" id="274" r:id="R1485e0cefc584587"/>
    <p:sldId xmlns:r="http://schemas.openxmlformats.org/officeDocument/2006/relationships" id="275" r:id="R9ae55d8584874abc"/>
    <p:sldId xmlns:r="http://schemas.openxmlformats.org/officeDocument/2006/relationships" id="276" r:id="R5b6dab87de374802"/>
    <p:sldId xmlns:r="http://schemas.openxmlformats.org/officeDocument/2006/relationships" id="277" r:id="R215ee027d17c434a"/>
    <p:sldId xmlns:r="http://schemas.openxmlformats.org/officeDocument/2006/relationships" id="278" r:id="R24df3a9236324ca9"/>
    <p:sldId xmlns:r="http://schemas.openxmlformats.org/officeDocument/2006/relationships" id="279" r:id="Rf02befa86b364c52"/>
    <p:sldId xmlns:r="http://schemas.openxmlformats.org/officeDocument/2006/relationships" id="280" r:id="R928b700ea8bc4d64"/>
    <p:sldId xmlns:r="http://schemas.openxmlformats.org/officeDocument/2006/relationships" id="281" r:id="R5c877b99063d4b71"/>
    <p:sldId xmlns:r="http://schemas.openxmlformats.org/officeDocument/2006/relationships" id="282" r:id="Rb358b531e9284b8c"/>
    <p:sldId xmlns:r="http://schemas.openxmlformats.org/officeDocument/2006/relationships" id="283" r:id="R5c33b5dd27ea44be"/>
    <p:sldId xmlns:r="http://schemas.openxmlformats.org/officeDocument/2006/relationships" id="284" r:id="R8845d758875c4a44"/>
    <p:sldId xmlns:r="http://schemas.openxmlformats.org/officeDocument/2006/relationships" id="285" r:id="R64d65008ad654d04"/>
    <p:sldId xmlns:r="http://schemas.openxmlformats.org/officeDocument/2006/relationships" id="286" r:id="Rba11651aca0b4024"/>
    <p:sldId xmlns:r="http://schemas.openxmlformats.org/officeDocument/2006/relationships" id="287" r:id="R6a1cca8dde00479b"/>
    <p:sldId xmlns:r="http://schemas.openxmlformats.org/officeDocument/2006/relationships" id="288" r:id="R5149d8dd2425469a"/>
    <p:sldId xmlns:r="http://schemas.openxmlformats.org/officeDocument/2006/relationships" id="289" r:id="Rff924210c6ef4434"/>
    <p:sldId xmlns:r="http://schemas.openxmlformats.org/officeDocument/2006/relationships" id="290" r:id="Rec1daa4c5cf447b6"/>
    <p:sldId xmlns:r="http://schemas.openxmlformats.org/officeDocument/2006/relationships" id="291" r:id="Rf619669f8e194fde"/>
    <p:sldId xmlns:r="http://schemas.openxmlformats.org/officeDocument/2006/relationships" id="292" r:id="R68549d35c9fd4575"/>
    <p:sldId xmlns:r="http://schemas.openxmlformats.org/officeDocument/2006/relationships" id="293" r:id="Rddec7e1624c1462b"/>
    <p:sldId xmlns:r="http://schemas.openxmlformats.org/officeDocument/2006/relationships" id="294" r:id="R26fdd14c2bd34e40"/>
    <p:sldId xmlns:r="http://schemas.openxmlformats.org/officeDocument/2006/relationships" id="295" r:id="Rc8221abbb5214644"/>
    <p:sldId xmlns:r="http://schemas.openxmlformats.org/officeDocument/2006/relationships" id="296" r:id="Ra9119b5753f1449f"/>
    <p:sldId xmlns:r="http://schemas.openxmlformats.org/officeDocument/2006/relationships" id="297" r:id="R24468ec14c744593"/>
    <p:sldId xmlns:r="http://schemas.openxmlformats.org/officeDocument/2006/relationships" id="298" r:id="Rd210e1bfab5f4ab4"/>
    <p:sldId xmlns:r="http://schemas.openxmlformats.org/officeDocument/2006/relationships" id="299" r:id="R751a9ac943774210"/>
    <p:sldId xmlns:r="http://schemas.openxmlformats.org/officeDocument/2006/relationships" id="300" r:id="Rb7646460799c498b"/>
    <p:sldId xmlns:r="http://schemas.openxmlformats.org/officeDocument/2006/relationships" id="301" r:id="Rdad79c5aa0c74376"/>
    <p:sldId xmlns:r="http://schemas.openxmlformats.org/officeDocument/2006/relationships" id="302" r:id="R4033de875b9b4a7b"/>
    <p:sldId xmlns:r="http://schemas.openxmlformats.org/officeDocument/2006/relationships" id="303" r:id="Rd033d40dcf5f4db5"/>
    <p:sldId xmlns:r="http://schemas.openxmlformats.org/officeDocument/2006/relationships" id="304" r:id="R236c243c24bf42b8"/>
    <p:sldId xmlns:r="http://schemas.openxmlformats.org/officeDocument/2006/relationships" id="305" r:id="Rd9b416bfebb54b0a"/>
    <p:sldId xmlns:r="http://schemas.openxmlformats.org/officeDocument/2006/relationships" id="306" r:id="Rf0d6fe3a99ce4d35"/>
    <p:sldId xmlns:r="http://schemas.openxmlformats.org/officeDocument/2006/relationships" id="307" r:id="R10e962766b0e4407"/>
    <p:sldId xmlns:r="http://schemas.openxmlformats.org/officeDocument/2006/relationships" id="308" r:id="R01c20ddd009043b3"/>
    <p:sldId xmlns:r="http://schemas.openxmlformats.org/officeDocument/2006/relationships" id="309" r:id="Rcce233d2cf144e84"/>
    <p:sldId xmlns:r="http://schemas.openxmlformats.org/officeDocument/2006/relationships" id="310" r:id="Ra026d2b0a5894047"/>
    <p:sldId xmlns:r="http://schemas.openxmlformats.org/officeDocument/2006/relationships" id="311" r:id="R3b221b7fd38d480b"/>
    <p:sldId xmlns:r="http://schemas.openxmlformats.org/officeDocument/2006/relationships" id="312" r:id="R0f8492dd488d451c"/>
    <p:sldId xmlns:r="http://schemas.openxmlformats.org/officeDocument/2006/relationships" id="313" r:id="R36d204155bb246aa"/>
    <p:sldId xmlns:r="http://schemas.openxmlformats.org/officeDocument/2006/relationships" id="314" r:id="R6cd700eff0e44339"/>
    <p:sldId xmlns:r="http://schemas.openxmlformats.org/officeDocument/2006/relationships" id="315" r:id="Rea41610929f94f94"/>
    <p:sldId xmlns:r="http://schemas.openxmlformats.org/officeDocument/2006/relationships" id="316" r:id="R4455a7c9b21a443d"/>
    <p:sldId xmlns:r="http://schemas.openxmlformats.org/officeDocument/2006/relationships" id="317" r:id="R92ec6e6b075c48a6"/>
    <p:sldId xmlns:r="http://schemas.openxmlformats.org/officeDocument/2006/relationships" id="318" r:id="R68d98dc3eb7a44f8"/>
    <p:sldId xmlns:r="http://schemas.openxmlformats.org/officeDocument/2006/relationships" id="319" r:id="R956c76ce304a456a"/>
    <p:sldId xmlns:r="http://schemas.openxmlformats.org/officeDocument/2006/relationships" id="320" r:id="R101b4e37bd1b4990"/>
    <p:sldId xmlns:r="http://schemas.openxmlformats.org/officeDocument/2006/relationships" id="321" r:id="Rb1f9ec297b5741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513e4df01e4283" /><Relationship Type="http://schemas.openxmlformats.org/officeDocument/2006/relationships/slideMaster" Target="/ppt/slideMasters/slideMaster1.xml" Id="R926c194bf7c14e54" /><Relationship Type="http://schemas.openxmlformats.org/officeDocument/2006/relationships/notesMaster" Target="/ppt/notesMasters/notesMaster1.xml" Id="R9964263ef179411c" /><Relationship Type="http://schemas.openxmlformats.org/officeDocument/2006/relationships/presProps" Target="/ppt/presProps.xml" Id="Reaf39d036f2e4634" /><Relationship Type="http://schemas.openxmlformats.org/officeDocument/2006/relationships/tableStyles" Target="/ppt/tableStyles.xml" Id="R9a549169a4db47d7" /><Relationship Type="http://schemas.openxmlformats.org/officeDocument/2006/relationships/slide" Target="/ppt/slides/slide1.xml" Id="R803048e29428467a" /><Relationship Type="http://schemas.openxmlformats.org/officeDocument/2006/relationships/slide" Target="/ppt/slides/slide2.xml" Id="R5b849a7db4a24ee3" /><Relationship Type="http://schemas.openxmlformats.org/officeDocument/2006/relationships/slide" Target="/ppt/slides/slide3.xml" Id="R153b53e169ba45ca" /><Relationship Type="http://schemas.openxmlformats.org/officeDocument/2006/relationships/slide" Target="/ppt/slides/slide4.xml" Id="Rf3dab913a9cd4e30" /><Relationship Type="http://schemas.openxmlformats.org/officeDocument/2006/relationships/slide" Target="/ppt/slides/slide5.xml" Id="R50064c52e47741d4" /><Relationship Type="http://schemas.openxmlformats.org/officeDocument/2006/relationships/slide" Target="/ppt/slides/slide6.xml" Id="Rd931e84c03c04993" /><Relationship Type="http://schemas.openxmlformats.org/officeDocument/2006/relationships/slide" Target="/ppt/slides/slide7.xml" Id="Re8c2f790f76e48b6" /><Relationship Type="http://schemas.openxmlformats.org/officeDocument/2006/relationships/slide" Target="/ppt/slides/slide8.xml" Id="R7fadf303797a4fb0" /><Relationship Type="http://schemas.openxmlformats.org/officeDocument/2006/relationships/slide" Target="/ppt/slides/slide9.xml" Id="R052c42e50e1a4eff" /><Relationship Type="http://schemas.openxmlformats.org/officeDocument/2006/relationships/slide" Target="/ppt/slides/slide10.xml" Id="Rb867e85ca978464c" /><Relationship Type="http://schemas.openxmlformats.org/officeDocument/2006/relationships/slide" Target="/ppt/slides/slide11.xml" Id="Reb88142f331b4ded" /><Relationship Type="http://schemas.openxmlformats.org/officeDocument/2006/relationships/slide" Target="/ppt/slides/slide12.xml" Id="R0bd2a6d8ac204b7f" /><Relationship Type="http://schemas.openxmlformats.org/officeDocument/2006/relationships/slide" Target="/ppt/slides/slide13.xml" Id="R487a8ce146194760" /><Relationship Type="http://schemas.openxmlformats.org/officeDocument/2006/relationships/slide" Target="/ppt/slides/slide14.xml" Id="Rbb39f55724b1497a" /><Relationship Type="http://schemas.openxmlformats.org/officeDocument/2006/relationships/slide" Target="/ppt/slides/slide15.xml" Id="R95adbfd3d999498b" /><Relationship Type="http://schemas.openxmlformats.org/officeDocument/2006/relationships/slide" Target="/ppt/slides/slide16.xml" Id="R740aa9514fff44f2" /><Relationship Type="http://schemas.openxmlformats.org/officeDocument/2006/relationships/slide" Target="/ppt/slides/slide17.xml" Id="Re72a080ea72245a5" /><Relationship Type="http://schemas.openxmlformats.org/officeDocument/2006/relationships/slide" Target="/ppt/slides/slide18.xml" Id="Refbcc119196948be" /><Relationship Type="http://schemas.openxmlformats.org/officeDocument/2006/relationships/slide" Target="/ppt/slides/slide19.xml" Id="R1485e0cefc584587" /><Relationship Type="http://schemas.openxmlformats.org/officeDocument/2006/relationships/slide" Target="/ppt/slides/slide20.xml" Id="R9ae55d8584874abc" /><Relationship Type="http://schemas.openxmlformats.org/officeDocument/2006/relationships/slide" Target="/ppt/slides/slide21.xml" Id="R5b6dab87de374802" /><Relationship Type="http://schemas.openxmlformats.org/officeDocument/2006/relationships/slide" Target="/ppt/slides/slide22.xml" Id="R215ee027d17c434a" /><Relationship Type="http://schemas.openxmlformats.org/officeDocument/2006/relationships/slide" Target="/ppt/slides/slide23.xml" Id="R24df3a9236324ca9" /><Relationship Type="http://schemas.openxmlformats.org/officeDocument/2006/relationships/slide" Target="/ppt/slides/slide24.xml" Id="Rf02befa86b364c52" /><Relationship Type="http://schemas.openxmlformats.org/officeDocument/2006/relationships/slide" Target="/ppt/slides/slide25.xml" Id="R928b700ea8bc4d64" /><Relationship Type="http://schemas.openxmlformats.org/officeDocument/2006/relationships/slide" Target="/ppt/slides/slide26.xml" Id="R5c877b99063d4b71" /><Relationship Type="http://schemas.openxmlformats.org/officeDocument/2006/relationships/slide" Target="/ppt/slides/slide27.xml" Id="Rb358b531e9284b8c" /><Relationship Type="http://schemas.openxmlformats.org/officeDocument/2006/relationships/slide" Target="/ppt/slides/slide28.xml" Id="R5c33b5dd27ea44be" /><Relationship Type="http://schemas.openxmlformats.org/officeDocument/2006/relationships/slide" Target="/ppt/slides/slide29.xml" Id="R8845d758875c4a44" /><Relationship Type="http://schemas.openxmlformats.org/officeDocument/2006/relationships/slide" Target="/ppt/slides/slide30.xml" Id="R64d65008ad654d04" /><Relationship Type="http://schemas.openxmlformats.org/officeDocument/2006/relationships/slide" Target="/ppt/slides/slide31.xml" Id="Rba11651aca0b4024" /><Relationship Type="http://schemas.openxmlformats.org/officeDocument/2006/relationships/slide" Target="/ppt/slides/slide32.xml" Id="R6a1cca8dde00479b" /><Relationship Type="http://schemas.openxmlformats.org/officeDocument/2006/relationships/slide" Target="/ppt/slides/slide33.xml" Id="R5149d8dd2425469a" /><Relationship Type="http://schemas.openxmlformats.org/officeDocument/2006/relationships/slide" Target="/ppt/slides/slide34.xml" Id="Rff924210c6ef4434" /><Relationship Type="http://schemas.openxmlformats.org/officeDocument/2006/relationships/slide" Target="/ppt/slides/slide35.xml" Id="Rec1daa4c5cf447b6" /><Relationship Type="http://schemas.openxmlformats.org/officeDocument/2006/relationships/slide" Target="/ppt/slides/slide36.xml" Id="Rf619669f8e194fde" /><Relationship Type="http://schemas.openxmlformats.org/officeDocument/2006/relationships/slide" Target="/ppt/slides/slide37.xml" Id="R68549d35c9fd4575" /><Relationship Type="http://schemas.openxmlformats.org/officeDocument/2006/relationships/slide" Target="/ppt/slides/slide38.xml" Id="Rddec7e1624c1462b" /><Relationship Type="http://schemas.openxmlformats.org/officeDocument/2006/relationships/slide" Target="/ppt/slides/slide39.xml" Id="R26fdd14c2bd34e40" /><Relationship Type="http://schemas.openxmlformats.org/officeDocument/2006/relationships/slide" Target="/ppt/slides/slide40.xml" Id="Rc8221abbb5214644" /><Relationship Type="http://schemas.openxmlformats.org/officeDocument/2006/relationships/slide" Target="/ppt/slides/slide41.xml" Id="Ra9119b5753f1449f" /><Relationship Type="http://schemas.openxmlformats.org/officeDocument/2006/relationships/slide" Target="/ppt/slides/slide42.xml" Id="R24468ec14c744593" /><Relationship Type="http://schemas.openxmlformats.org/officeDocument/2006/relationships/slide" Target="/ppt/slides/slide43.xml" Id="Rd210e1bfab5f4ab4" /><Relationship Type="http://schemas.openxmlformats.org/officeDocument/2006/relationships/slide" Target="/ppt/slides/slide44.xml" Id="R751a9ac943774210" /><Relationship Type="http://schemas.openxmlformats.org/officeDocument/2006/relationships/slide" Target="/ppt/slides/slide45.xml" Id="Rb7646460799c498b" /><Relationship Type="http://schemas.openxmlformats.org/officeDocument/2006/relationships/slide" Target="/ppt/slides/slide46.xml" Id="Rdad79c5aa0c74376" /><Relationship Type="http://schemas.openxmlformats.org/officeDocument/2006/relationships/slide" Target="/ppt/slides/slide47.xml" Id="R4033de875b9b4a7b" /><Relationship Type="http://schemas.openxmlformats.org/officeDocument/2006/relationships/slide" Target="/ppt/slides/slide48.xml" Id="Rd033d40dcf5f4db5" /><Relationship Type="http://schemas.openxmlformats.org/officeDocument/2006/relationships/slide" Target="/ppt/slides/slide49.xml" Id="R236c243c24bf42b8" /><Relationship Type="http://schemas.openxmlformats.org/officeDocument/2006/relationships/slide" Target="/ppt/slides/slide50.xml" Id="Rd9b416bfebb54b0a" /><Relationship Type="http://schemas.openxmlformats.org/officeDocument/2006/relationships/slide" Target="/ppt/slides/slide51.xml" Id="Rf0d6fe3a99ce4d35" /><Relationship Type="http://schemas.openxmlformats.org/officeDocument/2006/relationships/slide" Target="/ppt/slides/slide52.xml" Id="R10e962766b0e4407" /><Relationship Type="http://schemas.openxmlformats.org/officeDocument/2006/relationships/slide" Target="/ppt/slides/slide53.xml" Id="R01c20ddd009043b3" /><Relationship Type="http://schemas.openxmlformats.org/officeDocument/2006/relationships/slide" Target="/ppt/slides/slide54.xml" Id="Rcce233d2cf144e84" /><Relationship Type="http://schemas.openxmlformats.org/officeDocument/2006/relationships/slide" Target="/ppt/slides/slide55.xml" Id="Ra026d2b0a5894047" /><Relationship Type="http://schemas.openxmlformats.org/officeDocument/2006/relationships/slide" Target="/ppt/slides/slide56.xml" Id="R3b221b7fd38d480b" /><Relationship Type="http://schemas.openxmlformats.org/officeDocument/2006/relationships/slide" Target="/ppt/slides/slide57.xml" Id="R0f8492dd488d451c" /><Relationship Type="http://schemas.openxmlformats.org/officeDocument/2006/relationships/slide" Target="/ppt/slides/slide58.xml" Id="R36d204155bb246aa" /><Relationship Type="http://schemas.openxmlformats.org/officeDocument/2006/relationships/slide" Target="/ppt/slides/slide59.xml" Id="R6cd700eff0e44339" /><Relationship Type="http://schemas.openxmlformats.org/officeDocument/2006/relationships/slide" Target="/ppt/slides/slide60.xml" Id="Rea41610929f94f94" /><Relationship Type="http://schemas.openxmlformats.org/officeDocument/2006/relationships/slide" Target="/ppt/slides/slide61.xml" Id="R4455a7c9b21a443d" /><Relationship Type="http://schemas.openxmlformats.org/officeDocument/2006/relationships/slide" Target="/ppt/slides/slide62.xml" Id="R92ec6e6b075c48a6" /><Relationship Type="http://schemas.openxmlformats.org/officeDocument/2006/relationships/slide" Target="/ppt/slides/slide63.xml" Id="R68d98dc3eb7a44f8" /><Relationship Type="http://schemas.openxmlformats.org/officeDocument/2006/relationships/slide" Target="/ppt/slides/slide64.xml" Id="R956c76ce304a456a" /><Relationship Type="http://schemas.openxmlformats.org/officeDocument/2006/relationships/slide" Target="/ppt/slides/slide65.xml" Id="R101b4e37bd1b4990" /><Relationship Type="http://schemas.openxmlformats.org/officeDocument/2006/relationships/slide" Target="/ppt/slides/slide66.xml" Id="Rb1f9ec297b5741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7a04d871c0a4b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93be96690740c9" /><Relationship Type="http://schemas.openxmlformats.org/officeDocument/2006/relationships/notesMaster" Target="/ppt/notesMasters/notesMaster1.xml" Id="Rd324d385113044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a3375f28554d7f" /><Relationship Type="http://schemas.openxmlformats.org/officeDocument/2006/relationships/notesMaster" Target="/ppt/notesMasters/notesMaster1.xml" Id="R899d2c738eed4738" /></Relationships>
</file>

<file path=ppt/notesSlides/_rels/notesSlide3.xml.rels>&#65279;<?xml version="1.0" encoding="utf-8"?><Relationships xmlns="http://schemas.openxmlformats.org/package/2006/relationships"><Relationship Type="http://schemas.openxmlformats.org/officeDocument/2006/relationships/slide" Target="/ppt/slides/slide3.xml" Id="Ree8ecba9e33743f8" /><Relationship Type="http://schemas.openxmlformats.org/officeDocument/2006/relationships/notesMaster" Target="/ppt/notesMasters/notesMaster1.xml" Id="R0c201ea4a33b43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aa081dc3d7041a8" /><Relationship Type="http://schemas.openxmlformats.org/officeDocument/2006/relationships/notesMaster" Target="/ppt/notesMasters/notesMaster1.xml" Id="Ree050919c0b44c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1a7972d9e074db9" /><Relationship Type="http://schemas.openxmlformats.org/officeDocument/2006/relationships/notesMaster" Target="/ppt/notesMasters/notesMaster1.xml" Id="R486e09ff682043f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39a93b8c7148d5" /><Relationship Type="http://schemas.openxmlformats.org/officeDocument/2006/relationships/notesMaster" Target="/ppt/notesMasters/notesMaster1.xml" Id="R03978f3c6a9246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968ade7c7f42bb" /><Relationship Type="http://schemas.openxmlformats.org/officeDocument/2006/relationships/notesMaster" Target="/ppt/notesMasters/notesMaster1.xml" Id="R8b8352509f3e4189"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f1c1aac9404bc1" /><Relationship Type="http://schemas.openxmlformats.org/officeDocument/2006/relationships/notesMaster" Target="/ppt/notesMasters/notesMaster1.xml" Id="R8da04c2540fc4594" /></Relationships>
</file>

<file path=ppt/notesSlides/_rels/notesSlide9.xml.rels>&#65279;<?xml version="1.0" encoding="utf-8"?><Relationships xmlns="http://schemas.openxmlformats.org/package/2006/relationships"><Relationship Type="http://schemas.openxmlformats.org/officeDocument/2006/relationships/slide" Target="/ppt/slides/slide9.xml" Id="R8a06453af56149c9" /><Relationship Type="http://schemas.openxmlformats.org/officeDocument/2006/relationships/notesMaster" Target="/ppt/notesMasters/notesMaster1.xml" Id="Rec02a88908d846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c9c76ed39c458c" /><Relationship Type="http://schemas.openxmlformats.org/officeDocument/2006/relationships/notesMaster" Target="/ppt/notesMasters/notesMaster1.xml" Id="Rade29ec54c8047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c69e3e41c447f4" /><Relationship Type="http://schemas.openxmlformats.org/officeDocument/2006/relationships/notesMaster" Target="/ppt/notesMasters/notesMaster1.xml" Id="R211db8e75b8a46d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ec5d6330ee043bf" /><Relationship Type="http://schemas.openxmlformats.org/officeDocument/2006/relationships/notesMaster" Target="/ppt/notesMasters/notesMaster1.xml" Id="Ra19843c01ef24a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0e6103ba0c342dc" /><Relationship Type="http://schemas.openxmlformats.org/officeDocument/2006/relationships/notesMaster" Target="/ppt/notesMasters/notesMaster1.xml" Id="Rfc3a8634595141f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99aefca6c404620" /><Relationship Type="http://schemas.openxmlformats.org/officeDocument/2006/relationships/notesMaster" Target="/ppt/notesMasters/notesMaster1.xml" Id="R0ade25f9441f4d5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89986146fb4410e" /><Relationship Type="http://schemas.openxmlformats.org/officeDocument/2006/relationships/notesMaster" Target="/ppt/notesMasters/notesMaster1.xml" Id="Rfdac52021d514b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1b7992e2f246e7" /><Relationship Type="http://schemas.openxmlformats.org/officeDocument/2006/relationships/notesMaster" Target="/ppt/notesMasters/notesMaster1.xml" Id="Rcf74abc9b60246d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09eb747acef4232" /><Relationship Type="http://schemas.openxmlformats.org/officeDocument/2006/relationships/notesMaster" Target="/ppt/notesMasters/notesMaster1.xml" Id="Red8b070a0af34bf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c9c64730f304b78" /><Relationship Type="http://schemas.openxmlformats.org/officeDocument/2006/relationships/notesMaster" Target="/ppt/notesMasters/notesMaster1.xml" Id="R665c825ea526468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aae66705fb948bc" /><Relationship Type="http://schemas.openxmlformats.org/officeDocument/2006/relationships/notesMaster" Target="/ppt/notesMasters/notesMaster1.xml" Id="Racfe4869908c40d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3063be4d8ce42a8" /><Relationship Type="http://schemas.openxmlformats.org/officeDocument/2006/relationships/notesMaster" Target="/ppt/notesMasters/notesMaster1.xml" Id="R8273a36f8c75429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373ca0a28584194" /><Relationship Type="http://schemas.openxmlformats.org/officeDocument/2006/relationships/notesMaster" Target="/ppt/notesMasters/notesMaster1.xml" Id="Rd7e089d0835247a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939cdc58e147b1" /><Relationship Type="http://schemas.openxmlformats.org/officeDocument/2006/relationships/notesMaster" Target="/ppt/notesMasters/notesMaster1.xml" Id="R71493cf7712848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058a4afab24193" /><Relationship Type="http://schemas.openxmlformats.org/officeDocument/2006/relationships/notesMaster" Target="/ppt/notesMasters/notesMaster1.xml" Id="Rde6d5adec8384b8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5c9bbce643540d2" /><Relationship Type="http://schemas.openxmlformats.org/officeDocument/2006/relationships/notesMaster" Target="/ppt/notesMasters/notesMaster1.xml" Id="Rf931c07a302f48f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331a9b8539c461c" /><Relationship Type="http://schemas.openxmlformats.org/officeDocument/2006/relationships/notesMaster" Target="/ppt/notesMasters/notesMaster1.xml" Id="R1d61733e22ab4be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e69adb4801e4fa4" /><Relationship Type="http://schemas.openxmlformats.org/officeDocument/2006/relationships/notesMaster" Target="/ppt/notesMasters/notesMaster1.xml" Id="R7f08838f6062429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b9ec13ad8f34548" /><Relationship Type="http://schemas.openxmlformats.org/officeDocument/2006/relationships/notesMaster" Target="/ppt/notesMasters/notesMaster1.xml" Id="R4d2919877cce417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b976cfe587e452b" /><Relationship Type="http://schemas.openxmlformats.org/officeDocument/2006/relationships/notesMaster" Target="/ppt/notesMasters/notesMaster1.xml" Id="R288cbcf4dc6342b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05fce96fb19429e" /><Relationship Type="http://schemas.openxmlformats.org/officeDocument/2006/relationships/notesMaster" Target="/ppt/notesMasters/notesMaster1.xml" Id="R989c6cc802684fa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1d19c1a54384cb1" /><Relationship Type="http://schemas.openxmlformats.org/officeDocument/2006/relationships/notesMaster" Target="/ppt/notesMasters/notesMaster1.xml" Id="R16ddcb0e75d1442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07cdef3e6514824" /><Relationship Type="http://schemas.openxmlformats.org/officeDocument/2006/relationships/notesMaster" Target="/ppt/notesMasters/notesMaster1.xml" Id="R4793174e108149b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e69c78a13fa43ce" /><Relationship Type="http://schemas.openxmlformats.org/officeDocument/2006/relationships/notesMaster" Target="/ppt/notesMasters/notesMaster1.xml" Id="R19858b2985e74ac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b31e72dc2424b1d" /><Relationship Type="http://schemas.openxmlformats.org/officeDocument/2006/relationships/notesMaster" Target="/ppt/notesMasters/notesMaster1.xml" Id="R179f0aa954c847f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044f556d4fc44e2" /><Relationship Type="http://schemas.openxmlformats.org/officeDocument/2006/relationships/notesMaster" Target="/ppt/notesMasters/notesMaster1.xml" Id="R4f56182455314fb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ae358fd79044fc9" /><Relationship Type="http://schemas.openxmlformats.org/officeDocument/2006/relationships/notesMaster" Target="/ppt/notesMasters/notesMaster1.xml" Id="R34b2218bd8474ef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76890ede2d54d01" /><Relationship Type="http://schemas.openxmlformats.org/officeDocument/2006/relationships/notesMaster" Target="/ppt/notesMasters/notesMaster1.xml" Id="R89f15d669fa24a6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1ed6b3bc92b4e28" /><Relationship Type="http://schemas.openxmlformats.org/officeDocument/2006/relationships/notesMaster" Target="/ppt/notesMasters/notesMaster1.xml" Id="Reca218335fc847e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5afd23d8a1e4042" /><Relationship Type="http://schemas.openxmlformats.org/officeDocument/2006/relationships/notesMaster" Target="/ppt/notesMasters/notesMaster1.xml" Id="R9c5709b28c404fe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eb5613cf6b446ad" /><Relationship Type="http://schemas.openxmlformats.org/officeDocument/2006/relationships/notesMaster" Target="/ppt/notesMasters/notesMaster1.xml" Id="Rf4608fac7f4243f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6ff1577ca7b4c2d" /><Relationship Type="http://schemas.openxmlformats.org/officeDocument/2006/relationships/notesMaster" Target="/ppt/notesMasters/notesMaster1.xml" Id="R16e0adfcc43c422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59d4a6c8144434f" /><Relationship Type="http://schemas.openxmlformats.org/officeDocument/2006/relationships/notesMaster" Target="/ppt/notesMasters/notesMaster1.xml" Id="Rb07393d02493456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03cc9c86a824075" /><Relationship Type="http://schemas.openxmlformats.org/officeDocument/2006/relationships/notesMaster" Target="/ppt/notesMasters/notesMaster1.xml" Id="R0df41dc0e34b464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3767a0a78c341ce" /><Relationship Type="http://schemas.openxmlformats.org/officeDocument/2006/relationships/notesMaster" Target="/ppt/notesMasters/notesMaster1.xml" Id="Rec68ed47e42944e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7273a42b120477c" /><Relationship Type="http://schemas.openxmlformats.org/officeDocument/2006/relationships/notesMaster" Target="/ppt/notesMasters/notesMaster1.xml" Id="Rb0d00440e00a45b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8e5b570ba084d2a" /><Relationship Type="http://schemas.openxmlformats.org/officeDocument/2006/relationships/notesMaster" Target="/ppt/notesMasters/notesMaster1.xml" Id="R6598d7dd173246b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aec40be637047ee" /><Relationship Type="http://schemas.openxmlformats.org/officeDocument/2006/relationships/notesMaster" Target="/ppt/notesMasters/notesMaster1.xml" Id="R3a9179a034e040d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9e6b8619c7b4598" /><Relationship Type="http://schemas.openxmlformats.org/officeDocument/2006/relationships/notesMaster" Target="/ppt/notesMasters/notesMaster1.xml" Id="R0a5186c18cef4bd3"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1fcae33fb0f4648" /><Relationship Type="http://schemas.openxmlformats.org/officeDocument/2006/relationships/notesMaster" Target="/ppt/notesMasters/notesMaster1.xml" Id="R1f25dcf65deb4f06"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bc0dc93673b49ad" /><Relationship Type="http://schemas.openxmlformats.org/officeDocument/2006/relationships/notesMaster" Target="/ppt/notesMasters/notesMaster1.xml" Id="R71ebd1c5f68e4b5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446f182b966c436b" /><Relationship Type="http://schemas.openxmlformats.org/officeDocument/2006/relationships/notesMaster" Target="/ppt/notesMasters/notesMaster1.xml" Id="R92f0a47ae69c4b2f"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73b513c9bb849ff" /><Relationship Type="http://schemas.openxmlformats.org/officeDocument/2006/relationships/notesMaster" Target="/ppt/notesMasters/notesMaster1.xml" Id="R3320fda9b37349e9"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7da13d8ff4124a51" /><Relationship Type="http://schemas.openxmlformats.org/officeDocument/2006/relationships/notesMaster" Target="/ppt/notesMasters/notesMaster1.xml" Id="R3438e415614d4ff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7c65911225f4964" /><Relationship Type="http://schemas.openxmlformats.org/officeDocument/2006/relationships/notesMaster" Target="/ppt/notesMasters/notesMaster1.xml" Id="Rd134352c6c3e4799"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2a2c49c8d3ed4174" /><Relationship Type="http://schemas.openxmlformats.org/officeDocument/2006/relationships/notesMaster" Target="/ppt/notesMasters/notesMaster1.xml" Id="R3587be87a7e24add"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50102417f5d4386" /><Relationship Type="http://schemas.openxmlformats.org/officeDocument/2006/relationships/notesMaster" Target="/ppt/notesMasters/notesMaster1.xml" Id="R99bf006d99994ca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8da976e8d35242f6" /><Relationship Type="http://schemas.openxmlformats.org/officeDocument/2006/relationships/notesMaster" Target="/ppt/notesMasters/notesMaster1.xml" Id="R3d174053b7034caa"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6eda362046a34979" /><Relationship Type="http://schemas.openxmlformats.org/officeDocument/2006/relationships/notesMaster" Target="/ppt/notesMasters/notesMaster1.xml" Id="R189980c9c8bf4b26"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1a5907605027431e" /><Relationship Type="http://schemas.openxmlformats.org/officeDocument/2006/relationships/notesMaster" Target="/ppt/notesMasters/notesMaster1.xml" Id="R50e16b2cc67a4b2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ab6b0b7704a045c4" /><Relationship Type="http://schemas.openxmlformats.org/officeDocument/2006/relationships/notesMaster" Target="/ppt/notesMasters/notesMaster1.xml" Id="R65daaf9e0de5424f"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a0ebefd45d242a5" /><Relationship Type="http://schemas.openxmlformats.org/officeDocument/2006/relationships/notesMaster" Target="/ppt/notesMasters/notesMaster1.xml" Id="R9b0475d31461485d"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ee29636726584667" /><Relationship Type="http://schemas.openxmlformats.org/officeDocument/2006/relationships/notesMaster" Target="/ppt/notesMasters/notesMaster1.xml" Id="R180c678e02654e89"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3b7ff867441441b9" /><Relationship Type="http://schemas.openxmlformats.org/officeDocument/2006/relationships/notesMaster" Target="/ppt/notesMasters/notesMaster1.xml" Id="Ra5a52000e8cd4510"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0bd67b94a5bf4a2f" /><Relationship Type="http://schemas.openxmlformats.org/officeDocument/2006/relationships/notesMaster" Target="/ppt/notesMasters/notesMaster1.xml" Id="R5c5c95d315474280"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8b67a7bdf5f04c6d" /><Relationship Type="http://schemas.openxmlformats.org/officeDocument/2006/relationships/notesMaster" Target="/ppt/notesMasters/notesMaster1.xml" Id="Ra880c70938104a20"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c5bccc94a81549d5" /><Relationship Type="http://schemas.openxmlformats.org/officeDocument/2006/relationships/notesMaster" Target="/ppt/notesMasters/notesMaster1.xml" Id="Rd57885dba7ef43c1"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781bf20cce5b45cb" /><Relationship Type="http://schemas.openxmlformats.org/officeDocument/2006/relationships/notesMaster" Target="/ppt/notesMasters/notesMaster1.xml" Id="R9ecf63ceadd74c8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cac102f2254036" /><Relationship Type="http://schemas.openxmlformats.org/officeDocument/2006/relationships/image" Target="/ppt/media/image.png" Id="Re48d521df2724690" /><Relationship Type="http://schemas.openxmlformats.org/officeDocument/2006/relationships/image" Target="/ppt/media/image2.png" Id="R2d4b2464804a4c81" /><Relationship Type="http://schemas.openxmlformats.org/officeDocument/2006/relationships/image" Target="/ppt/media/image.jpeg" Id="Rbcf34a24f35e4c0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71ebc4e7aa142d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48d521df272469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d4b2464804a4c8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cf34a24f35e4c0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2735b09e204b31" /><Relationship Type="http://schemas.openxmlformats.org/officeDocument/2006/relationships/slideLayout" Target="/ppt/slideLayouts/slideLayout1.xml" Id="R675bbfa8a0ca4dcf" /><Relationship Type="http://schemas.openxmlformats.org/officeDocument/2006/relationships/slideLayout" Target="/ppt/slideLayouts/slideLayout2.xml" Id="R5364d3945d5b4cf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75bbfa8a0ca4dcf"/>
    <p:sldLayoutId xmlns:r="http://schemas.openxmlformats.org/officeDocument/2006/relationships" id="2147483650" r:id="R5364d3945d5b4cf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0ee5169377347cb" /><Relationship Type="http://schemas.openxmlformats.org/officeDocument/2006/relationships/notesSlide" Target="/ppt/notesSlides/notesSlide1.xml" Id="Rb9802a78b64d4c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6bebefa30264099" /><Relationship Type="http://schemas.openxmlformats.org/officeDocument/2006/relationships/notesSlide" Target="/ppt/notesSlides/notesSlide2.xml" Id="Rd12d8eaf9af0465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7fa3b5d6dc04eb6" /><Relationship Type="http://schemas.openxmlformats.org/officeDocument/2006/relationships/notesSlide" Target="/ppt/notesSlides/notesSlide3.xml" Id="R1a5014d16cc44e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49faa8f0612455b" /><Relationship Type="http://schemas.openxmlformats.org/officeDocument/2006/relationships/notesSlide" Target="/ppt/notesSlides/notesSlide4.xml" Id="R0898abc475d046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335b1ae82e14cb1" /><Relationship Type="http://schemas.openxmlformats.org/officeDocument/2006/relationships/notesSlide" Target="/ppt/notesSlides/notesSlide5.xml" Id="Ra688a33f13b2480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9489cdb2893491f" /><Relationship Type="http://schemas.openxmlformats.org/officeDocument/2006/relationships/notesSlide" Target="/ppt/notesSlides/notesSlide6.xml" Id="Raccbf4134a42410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7cea435bbce45c3" /><Relationship Type="http://schemas.openxmlformats.org/officeDocument/2006/relationships/notesSlide" Target="/ppt/notesSlides/notesSlide7.xml" Id="R5932972794844db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5fe24dc13944451" /><Relationship Type="http://schemas.openxmlformats.org/officeDocument/2006/relationships/notesSlide" Target="/ppt/notesSlides/notesSlide8.xml" Id="R2ede80020dd3463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ef77b15a7944374" /><Relationship Type="http://schemas.openxmlformats.org/officeDocument/2006/relationships/notesSlide" Target="/ppt/notesSlides/notesSlide9.xml" Id="R7de4901c545444f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6a5f2daa4f44437" /><Relationship Type="http://schemas.openxmlformats.org/officeDocument/2006/relationships/notesSlide" Target="/ppt/notesSlides/notesSlide10.xml" Id="R958a2250900b406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1617c1c7fae47bb" /><Relationship Type="http://schemas.openxmlformats.org/officeDocument/2006/relationships/notesSlide" Target="/ppt/notesSlides/notesSlide11.xml" Id="R9cd8067fb34647f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253f8d756ce465f" /><Relationship Type="http://schemas.openxmlformats.org/officeDocument/2006/relationships/notesSlide" Target="/ppt/notesSlides/notesSlide12.xml" Id="Rbfe2950fb18643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2f2b6ead52544c8" /><Relationship Type="http://schemas.openxmlformats.org/officeDocument/2006/relationships/notesSlide" Target="/ppt/notesSlides/notesSlide13.xml" Id="R7c1ea43ac0274b5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afe1f86c7624e2e" /><Relationship Type="http://schemas.openxmlformats.org/officeDocument/2006/relationships/notesSlide" Target="/ppt/notesSlides/notesSlide14.xml" Id="R457be94741b84a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5377c76362d43bd" /><Relationship Type="http://schemas.openxmlformats.org/officeDocument/2006/relationships/notesSlide" Target="/ppt/notesSlides/notesSlide15.xml" Id="R502218adc9e24f7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2ff2e947c9746bd" /><Relationship Type="http://schemas.openxmlformats.org/officeDocument/2006/relationships/notesSlide" Target="/ppt/notesSlides/notesSlide16.xml" Id="R54befe025f5340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f428f7069924bfe" /><Relationship Type="http://schemas.openxmlformats.org/officeDocument/2006/relationships/notesSlide" Target="/ppt/notesSlides/notesSlide17.xml" Id="R503c0e92230640c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f962a3bd5fb4350" /><Relationship Type="http://schemas.openxmlformats.org/officeDocument/2006/relationships/notesSlide" Target="/ppt/notesSlides/notesSlide18.xml" Id="R34cef2b17b344e3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b3a1ee0b3dd49fd" /><Relationship Type="http://schemas.openxmlformats.org/officeDocument/2006/relationships/notesSlide" Target="/ppt/notesSlides/notesSlide19.xml" Id="R0ef20c98bce7434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759a8e3f2f245f3" /><Relationship Type="http://schemas.openxmlformats.org/officeDocument/2006/relationships/notesSlide" Target="/ppt/notesSlides/notesSlide20.xml" Id="R1696f46567c74bc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17f4c5090d74e8f" /><Relationship Type="http://schemas.openxmlformats.org/officeDocument/2006/relationships/notesSlide" Target="/ppt/notesSlides/notesSlide21.xml" Id="Rd0fca83c35ac418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038aad26730485c" /><Relationship Type="http://schemas.openxmlformats.org/officeDocument/2006/relationships/notesSlide" Target="/ppt/notesSlides/notesSlide22.xml" Id="R09186679dc9e45a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f810d138dac4236" /><Relationship Type="http://schemas.openxmlformats.org/officeDocument/2006/relationships/notesSlide" Target="/ppt/notesSlides/notesSlide23.xml" Id="Ra55b1955e09d4e8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757a9f6cb974d83" /><Relationship Type="http://schemas.openxmlformats.org/officeDocument/2006/relationships/notesSlide" Target="/ppt/notesSlides/notesSlide24.xml" Id="R5b4e8066bbd84ef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2978dcba8cc4349" /><Relationship Type="http://schemas.openxmlformats.org/officeDocument/2006/relationships/notesSlide" Target="/ppt/notesSlides/notesSlide25.xml" Id="R856fb51ab2de4a1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5ffbb54a0e240f5" /><Relationship Type="http://schemas.openxmlformats.org/officeDocument/2006/relationships/notesSlide" Target="/ppt/notesSlides/notesSlide26.xml" Id="R1da23737518a4c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2daca30fc754e4a" /><Relationship Type="http://schemas.openxmlformats.org/officeDocument/2006/relationships/notesSlide" Target="/ppt/notesSlides/notesSlide27.xml" Id="R929a45422d8148d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7a045d7c60f4a8d" /><Relationship Type="http://schemas.openxmlformats.org/officeDocument/2006/relationships/notesSlide" Target="/ppt/notesSlides/notesSlide28.xml" Id="Rc6da447a4744428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267c508a5aa4f43" /><Relationship Type="http://schemas.openxmlformats.org/officeDocument/2006/relationships/notesSlide" Target="/ppt/notesSlides/notesSlide29.xml" Id="R277cfa49113747b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43ebc3770424d68" /><Relationship Type="http://schemas.openxmlformats.org/officeDocument/2006/relationships/notesSlide" Target="/ppt/notesSlides/notesSlide30.xml" Id="R0652d8c14061431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c753036aaa74540" /><Relationship Type="http://schemas.openxmlformats.org/officeDocument/2006/relationships/notesSlide" Target="/ppt/notesSlides/notesSlide31.xml" Id="R3d91e41c4437433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ad573be5c434a1b" /><Relationship Type="http://schemas.openxmlformats.org/officeDocument/2006/relationships/notesSlide" Target="/ppt/notesSlides/notesSlide32.xml" Id="R60c3e0fd45da4ae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bfa56ff7d5e4f37" /><Relationship Type="http://schemas.openxmlformats.org/officeDocument/2006/relationships/notesSlide" Target="/ppt/notesSlides/notesSlide33.xml" Id="Ra5d0616b727f4b4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d453c3db0d1433b" /><Relationship Type="http://schemas.openxmlformats.org/officeDocument/2006/relationships/notesSlide" Target="/ppt/notesSlides/notesSlide34.xml" Id="R14e7fa19772a438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b48552fedc949f2" /><Relationship Type="http://schemas.openxmlformats.org/officeDocument/2006/relationships/notesSlide" Target="/ppt/notesSlides/notesSlide35.xml" Id="R2ea8e2a01af3419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554cf88c4424002" /><Relationship Type="http://schemas.openxmlformats.org/officeDocument/2006/relationships/notesSlide" Target="/ppt/notesSlides/notesSlide36.xml" Id="Ra03aa8ef4d0e4af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bc313bdc85f41ff" /><Relationship Type="http://schemas.openxmlformats.org/officeDocument/2006/relationships/notesSlide" Target="/ppt/notesSlides/notesSlide37.xml" Id="Rd644cfa8b9924df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225ffb61f72439a" /><Relationship Type="http://schemas.openxmlformats.org/officeDocument/2006/relationships/notesSlide" Target="/ppt/notesSlides/notesSlide38.xml" Id="Rf641fb23a7da44c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2bc68a496b74fe6" /><Relationship Type="http://schemas.openxmlformats.org/officeDocument/2006/relationships/notesSlide" Target="/ppt/notesSlides/notesSlide39.xml" Id="R4061f89014de452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b696f039ecf4b8c" /><Relationship Type="http://schemas.openxmlformats.org/officeDocument/2006/relationships/notesSlide" Target="/ppt/notesSlides/notesSlide40.xml" Id="Rf6f82063ca1b403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c514510ab9a4921" /><Relationship Type="http://schemas.openxmlformats.org/officeDocument/2006/relationships/notesSlide" Target="/ppt/notesSlides/notesSlide41.xml" Id="R5cd3b910bab3413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1c7bc840d0442b4" /><Relationship Type="http://schemas.openxmlformats.org/officeDocument/2006/relationships/notesSlide" Target="/ppt/notesSlides/notesSlide42.xml" Id="R6a311123daee475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67bb8bceeae4842" /><Relationship Type="http://schemas.openxmlformats.org/officeDocument/2006/relationships/notesSlide" Target="/ppt/notesSlides/notesSlide43.xml" Id="Re122060a2fcd4c6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c399abe391740e1" /><Relationship Type="http://schemas.openxmlformats.org/officeDocument/2006/relationships/notesSlide" Target="/ppt/notesSlides/notesSlide44.xml" Id="R40c3acd9cf0d4d1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6913b8bd3b8f48d3" /><Relationship Type="http://schemas.openxmlformats.org/officeDocument/2006/relationships/notesSlide" Target="/ppt/notesSlides/notesSlide45.xml" Id="R01e6e1d827cd46c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7130202ef3e43e8" /><Relationship Type="http://schemas.openxmlformats.org/officeDocument/2006/relationships/notesSlide" Target="/ppt/notesSlides/notesSlide46.xml" Id="R999428a4324f4a6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127d70e40484614" /><Relationship Type="http://schemas.openxmlformats.org/officeDocument/2006/relationships/notesSlide" Target="/ppt/notesSlides/notesSlide47.xml" Id="R4e5babe37ca44f7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b7a3a33f0a49472d" /><Relationship Type="http://schemas.openxmlformats.org/officeDocument/2006/relationships/notesSlide" Target="/ppt/notesSlides/notesSlide48.xml" Id="R9c2cbb96166e4689"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d1302d77cebd435b" /><Relationship Type="http://schemas.openxmlformats.org/officeDocument/2006/relationships/notesSlide" Target="/ppt/notesSlides/notesSlide49.xml" Id="R0ef7cfefd99d42b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2d1bef8b3ba4420e" /><Relationship Type="http://schemas.openxmlformats.org/officeDocument/2006/relationships/notesSlide" Target="/ppt/notesSlides/notesSlide50.xml" Id="Re3bb5849b7ca41d8"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a61fb42e83114c18" /><Relationship Type="http://schemas.openxmlformats.org/officeDocument/2006/relationships/notesSlide" Target="/ppt/notesSlides/notesSlide51.xml" Id="R0ffe806a705a490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4a948dd108a244a2" /><Relationship Type="http://schemas.openxmlformats.org/officeDocument/2006/relationships/notesSlide" Target="/ppt/notesSlides/notesSlide52.xml" Id="R1b648e5f06bb40f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705cadfa81be4789" /><Relationship Type="http://schemas.openxmlformats.org/officeDocument/2006/relationships/notesSlide" Target="/ppt/notesSlides/notesSlide53.xml" Id="R3aad84eb253340c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772ba3e087fd464b" /><Relationship Type="http://schemas.openxmlformats.org/officeDocument/2006/relationships/notesSlide" Target="/ppt/notesSlides/notesSlide54.xml" Id="R5a035a1ade92412f"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e65e5ab15c734e0c" /><Relationship Type="http://schemas.openxmlformats.org/officeDocument/2006/relationships/notesSlide" Target="/ppt/notesSlides/notesSlide55.xml" Id="Re3bfc7599f3c4add"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f8f98815e95e4701" /><Relationship Type="http://schemas.openxmlformats.org/officeDocument/2006/relationships/notesSlide" Target="/ppt/notesSlides/notesSlide56.xml" Id="Rfdc06b17a6d54c16"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3ce7b4954c614a33" /><Relationship Type="http://schemas.openxmlformats.org/officeDocument/2006/relationships/notesSlide" Target="/ppt/notesSlides/notesSlide57.xml" Id="Rca58e22b546d4371"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4447efcfadad4f13" /><Relationship Type="http://schemas.openxmlformats.org/officeDocument/2006/relationships/notesSlide" Target="/ppt/notesSlides/notesSlide58.xml" Id="Rbd21c4a3661b4a59"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7707ba5c806c43cd" /><Relationship Type="http://schemas.openxmlformats.org/officeDocument/2006/relationships/notesSlide" Target="/ppt/notesSlides/notesSlide59.xml" Id="Rcfbd8927eda64b8e"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f3a20c91570b4886" /><Relationship Type="http://schemas.openxmlformats.org/officeDocument/2006/relationships/notesSlide" Target="/ppt/notesSlides/notesSlide60.xml" Id="R2886d7ef5a004b25"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ed89e19104524544" /><Relationship Type="http://schemas.openxmlformats.org/officeDocument/2006/relationships/notesSlide" Target="/ppt/notesSlides/notesSlide61.xml" Id="Rca284996c4584ebd"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379b4cb251f24b38" /><Relationship Type="http://schemas.openxmlformats.org/officeDocument/2006/relationships/notesSlide" Target="/ppt/notesSlides/notesSlide62.xml" Id="R7a6fb96e571144f9"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ceef2f6969724b1b" /><Relationship Type="http://schemas.openxmlformats.org/officeDocument/2006/relationships/notesSlide" Target="/ppt/notesSlides/notesSlide63.xml" Id="Rdb315788bef4467c"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9df5b15297ef427e" /><Relationship Type="http://schemas.openxmlformats.org/officeDocument/2006/relationships/notesSlide" Target="/ppt/notesSlides/notesSlide64.xml" Id="Rc00947ff988f4a1f"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b3d51cdf29134165" /><Relationship Type="http://schemas.openxmlformats.org/officeDocument/2006/relationships/notesSlide" Target="/ppt/notesSlides/notesSlide65.xml" Id="Rbf101837665a4867"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5aaf799bcac548c5" /><Relationship Type="http://schemas.openxmlformats.org/officeDocument/2006/relationships/notesSlide" Target="/ppt/notesSlides/notesSlide66.xml" Id="R24d368aa1ca54b6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民數記第26章</a:t>
            </a:r>
          </a:p>
          <a:p xmlns:a="http://schemas.openxmlformats.org/drawingml/2006/main">
            <a:pPr algn="ctr">
              <a:buNone/>
            </a:pPr>
            <a:r>
              <a:rPr sz="2000">
                <a:solidFill>
                  <a:srgbClr val="FFFFFF"/>
                </a:solidFill>
                <a:latin typeface="Georgia"/>
                <a:ea typeface="Georgia"/>
                <a:cs typeface="Georgia"/>
              </a:rPr>
              <a:t>Numbers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  |  Numbers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瘟疫之後，耶和華曉諭摩西和祭司亞倫的兒子以利亞撒說：</a:t>
            </a:r>
          </a:p>
          <a:p xmlns:a="http://schemas.openxmlformats.org/drawingml/2006/main">
            <a:pPr algn="ctr">
              <a:buNone/>
            </a:pPr>
            <a:r>
              <a:rPr sz="2400">
                <a:solidFill>
                  <a:srgbClr val="FFFFFF"/>
                </a:solidFill>
                <a:latin typeface="Georgia"/>
                <a:ea typeface="Georgia"/>
                <a:cs typeface="Georgia"/>
              </a:rPr>
              <a:t>And it came to pass after the plague, that the LORD spake unto Moses and unto Eleazar the son of Aaron the priest,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  |  Numbers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「你們要將以色列全會眾，按他們的宗族，凡以色列中從二十歲以外、能出去打仗的，計算總數。」</a:t>
            </a:r>
          </a:p>
          <a:p xmlns:a="http://schemas.openxmlformats.org/drawingml/2006/main">
            <a:pPr algn="ctr">
              <a:buNone/>
            </a:pPr>
            <a:r>
              <a:rPr sz="2100">
                <a:solidFill>
                  <a:srgbClr val="FFFFFF"/>
                </a:solidFill>
                <a:latin typeface="Georgia"/>
                <a:ea typeface="Georgia"/>
                <a:cs typeface="Georgia"/>
              </a:rPr>
              <a:t>Take the sum of all the congregation of the children of Israel, from twenty years old and upward, throughout their fathers’ house, all that are able to go to war in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  |  Numbers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摩西和祭司以利亞撒在摩押平原與耶利哥相對的約旦河邊向以色列人說：</a:t>
            </a:r>
          </a:p>
          <a:p xmlns:a="http://schemas.openxmlformats.org/drawingml/2006/main">
            <a:pPr algn="ctr">
              <a:buNone/>
            </a:pPr>
            <a:r>
              <a:rPr sz="2400">
                <a:solidFill>
                  <a:srgbClr val="FFFFFF"/>
                </a:solidFill>
                <a:latin typeface="Georgia"/>
                <a:ea typeface="Georgia"/>
                <a:cs typeface="Georgia"/>
              </a:rPr>
              <a:t>And Moses and Eleazar the priest spake with them in the plains of Moab by Jordan near Jericho,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  |  Numbers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「將你們中間從二十歲以外的[計算總數]」；是照耶和華吩咐出埃及地的摩西和以色列人的話。</a:t>
            </a:r>
          </a:p>
          <a:p xmlns:a="http://schemas.openxmlformats.org/drawingml/2006/main">
            <a:pPr algn="ctr">
              <a:buNone/>
            </a:pPr>
            <a:r>
              <a:rPr sz="2100">
                <a:solidFill>
                  <a:srgbClr val="FFFFFF"/>
                </a:solidFill>
                <a:latin typeface="Georgia"/>
                <a:ea typeface="Georgia"/>
                <a:cs typeface="Georgia"/>
              </a:rPr>
              <a:t>Take the sum of the people, from twenty years old and upward; as the LORD commanded Moses and the children of Israel, which went forth out of the land of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  |  Numbers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以色列的長子是呂便。呂便的眾子：屬哈諾的，有哈諾族；屬法路的，有法路族；</a:t>
            </a:r>
          </a:p>
          <a:p xmlns:a="http://schemas.openxmlformats.org/drawingml/2006/main">
            <a:pPr algn="ctr">
              <a:buNone/>
            </a:pPr>
            <a:r>
              <a:rPr sz="2100">
                <a:solidFill>
                  <a:srgbClr val="FFFFFF"/>
                </a:solidFill>
                <a:latin typeface="Georgia"/>
                <a:ea typeface="Georgia"/>
                <a:cs typeface="Georgia"/>
              </a:rPr>
              <a:t>Reuben, the eldest son of Israel: the children of Reuben; Hanoch, of whom cometh the family of the Hanochites: of Pallu, the family of the Palluites: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  |  Numbers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屬希斯倫的，有希斯倫族；屬迦米的，有迦米族；</a:t>
            </a:r>
          </a:p>
          <a:p xmlns:a="http://schemas.openxmlformats.org/drawingml/2006/main">
            <a:pPr algn="ctr">
              <a:buNone/>
            </a:pPr>
            <a:r>
              <a:rPr sz="2800">
                <a:solidFill>
                  <a:srgbClr val="FFFFFF"/>
                </a:solidFill>
                <a:latin typeface="Georgia"/>
                <a:ea typeface="Georgia"/>
                <a:cs typeface="Georgia"/>
              </a:rPr>
              <a:t>Of Hezron, the family of the Hezronites: of Carmi, the family of the Carmites.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26:7  |  Numbers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這就是呂便的各族；其中被數的，共有四萬三千七百三十名。</a:t>
            </a:r>
          </a:p>
          <a:p xmlns:a="http://schemas.openxmlformats.org/drawingml/2006/main">
            <a:pPr algn="ctr">
              <a:buNone/>
            </a:pPr>
            <a:r>
              <a:rPr sz="2400">
                <a:solidFill>
                  <a:srgbClr val="FFFFFF"/>
                </a:solidFill>
                <a:latin typeface="Georgia"/>
                <a:ea typeface="Georgia"/>
                <a:cs typeface="Georgia"/>
              </a:rPr>
              <a:t>These are the families of the Reubenites: and they that were numbered of them were forty and three thousand and seven hundred and thirty.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26:8  |  Numbers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法路的兒子是以利押。</a:t>
            </a:r>
          </a:p>
          <a:p xmlns:a="http://schemas.openxmlformats.org/drawingml/2006/main">
            <a:pPr algn="ctr">
              <a:buNone/>
            </a:pPr>
            <a:r>
              <a:rPr sz="2800">
                <a:solidFill>
                  <a:srgbClr val="FFFFFF"/>
                </a:solidFill>
                <a:latin typeface="Georgia"/>
                <a:ea typeface="Georgia"/>
                <a:cs typeface="Georgia"/>
              </a:rPr>
              <a:t>And the sons of Pallu; Eliab.</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26:9  |  Numbers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以利押的眾子是尼母利、大坍、亞比蘭。這大坍、亞比蘭，就是從會中選召的，與可拉一黨同向耶和華爭鬧的時候也向摩西、亞倫爭鬧；</a:t>
            </a:r>
          </a:p>
          <a:p xmlns:a="http://schemas.openxmlformats.org/drawingml/2006/main">
            <a:pPr algn="ctr">
              <a:buNone/>
            </a:pPr>
            <a:r>
              <a:rPr sz="1800">
                <a:solidFill>
                  <a:srgbClr val="FFFFFF"/>
                </a:solidFill>
                <a:latin typeface="Georgia"/>
                <a:ea typeface="Georgia"/>
                <a:cs typeface="Georgia"/>
              </a:rPr>
              <a:t>And the sons of Eliab; Nemuel, and Dathan, and Abiram. This is that Dathan and Abiram, which were famous in the congregation, who strove against Moses and against Aaron in the company of Korah, when they strove against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26:10  |  Numbers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地便開口吞了他們，和可拉、可拉的黨類一同死亡。那時火燒滅了二百五十個人；他們就作了警戒。</a:t>
            </a:r>
          </a:p>
          <a:p xmlns:a="http://schemas.openxmlformats.org/drawingml/2006/main">
            <a:pPr algn="ctr">
              <a:buNone/>
            </a:pPr>
            <a:r>
              <a:rPr sz="2100">
                <a:solidFill>
                  <a:srgbClr val="FFFFFF"/>
                </a:solidFill>
                <a:latin typeface="Georgia"/>
                <a:ea typeface="Georgia"/>
                <a:cs typeface="Georgia"/>
              </a:rPr>
              <a:t>And the earth opened her mouth, and swallowed them up together with Korah, when that company died, what time the fire devoured two hundred and fifty men: and they became a sign.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26:11  |  Numbers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然而可拉的眾子沒有死亡。</a:t>
            </a:r>
          </a:p>
          <a:p xmlns:a="http://schemas.openxmlformats.org/drawingml/2006/main">
            <a:pPr algn="ctr">
              <a:buNone/>
            </a:pPr>
            <a:r>
              <a:rPr sz="2800">
                <a:solidFill>
                  <a:srgbClr val="FFFFFF"/>
                </a:solidFill>
                <a:latin typeface="Georgia"/>
                <a:ea typeface="Georgia"/>
                <a:cs typeface="Georgia"/>
              </a:rPr>
              <a:t>Notwithstanding the children of Korah died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26:12  |  Numbers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按着家族，西緬的眾子：屬尼母利的，有尼母利族；屬雅憫的，有雅憫族；屬雅斤的，有雅斤族；</a:t>
            </a:r>
          </a:p>
          <a:p xmlns:a="http://schemas.openxmlformats.org/drawingml/2006/main">
            <a:pPr algn="ctr">
              <a:buNone/>
            </a:pPr>
            <a:r>
              <a:rPr sz="2100">
                <a:solidFill>
                  <a:srgbClr val="FFFFFF"/>
                </a:solidFill>
                <a:latin typeface="Georgia"/>
                <a:ea typeface="Georgia"/>
                <a:cs typeface="Georgia"/>
              </a:rPr>
              <a:t>The sons of Simeon after their families: of Nemuel, the family of the Nemuelites: of Jamin, the family of the Jaminites: of Jachin, the family of the Jachinites: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26:13  |  Numbers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屬謝拉的，有謝拉族；屬掃羅的，有掃羅族。</a:t>
            </a:r>
          </a:p>
          <a:p xmlns:a="http://schemas.openxmlformats.org/drawingml/2006/main">
            <a:pPr algn="ctr">
              <a:buNone/>
            </a:pPr>
            <a:r>
              <a:rPr sz="2800">
                <a:solidFill>
                  <a:srgbClr val="FFFFFF"/>
                </a:solidFill>
                <a:latin typeface="Georgia"/>
                <a:ea typeface="Georgia"/>
                <a:cs typeface="Georgia"/>
              </a:rPr>
              <a:t>Of Zerah, the family of the Zarhites: of Shaul, the family of the Shaulites.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26:14  |  Numbers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這就是西緬的各族，共有二萬二千二百名。</a:t>
            </a:r>
          </a:p>
          <a:p xmlns:a="http://schemas.openxmlformats.org/drawingml/2006/main">
            <a:pPr algn="ctr">
              <a:buNone/>
            </a:pPr>
            <a:r>
              <a:rPr sz="2400">
                <a:solidFill>
                  <a:srgbClr val="FFFFFF"/>
                </a:solidFill>
                <a:latin typeface="Georgia"/>
                <a:ea typeface="Georgia"/>
                <a:cs typeface="Georgia"/>
              </a:rPr>
              <a:t>These are the families of the Simeonites, twenty and two thousand and two hundred.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26:15  |  Numbers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按着家族，迦得的眾子：屬洗分的，有洗分族；屬哈基的，有哈基族；屬書尼的，有書尼族；</a:t>
            </a:r>
          </a:p>
          <a:p xmlns:a="http://schemas.openxmlformats.org/drawingml/2006/main">
            <a:pPr algn="ctr">
              <a:buNone/>
            </a:pPr>
            <a:r>
              <a:rPr sz="2100">
                <a:solidFill>
                  <a:srgbClr val="FFFFFF"/>
                </a:solidFill>
                <a:latin typeface="Georgia"/>
                <a:ea typeface="Georgia"/>
                <a:cs typeface="Georgia"/>
              </a:rPr>
              <a:t>The children of Gad after their families: of Zephon, the family of the Zephonites: of Haggi, the family of the Haggites: of Shuni, the family of the Shunites: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26:16  |  Numbers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屬阿斯尼的，有阿斯尼族；屬以利的，有以利族；</a:t>
            </a:r>
          </a:p>
          <a:p xmlns:a="http://schemas.openxmlformats.org/drawingml/2006/main">
            <a:pPr algn="ctr">
              <a:buNone/>
            </a:pPr>
            <a:r>
              <a:rPr sz="2800">
                <a:solidFill>
                  <a:srgbClr val="FFFFFF"/>
                </a:solidFill>
                <a:latin typeface="Georgia"/>
                <a:ea typeface="Georgia"/>
                <a:cs typeface="Georgia"/>
              </a:rPr>
              <a:t>Of Ozni, the family of the Oznites: of Eri, the family of the Erites: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26:17  |  Numbers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屬亞律的，有亞律族；屬亞列利的，有亞列利族。</a:t>
            </a:r>
          </a:p>
          <a:p xmlns:a="http://schemas.openxmlformats.org/drawingml/2006/main">
            <a:pPr algn="ctr">
              <a:buNone/>
            </a:pPr>
            <a:r>
              <a:rPr sz="2800">
                <a:solidFill>
                  <a:srgbClr val="FFFFFF"/>
                </a:solidFill>
                <a:latin typeface="Georgia"/>
                <a:ea typeface="Georgia"/>
                <a:cs typeface="Georgia"/>
              </a:rPr>
              <a:t>Of Arod, the family of the Arodites: of Areli, the family of the Arelites.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26:18  |  Numbers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這就是迦得子孫的各族，照他們中間被數的，共有四萬零五百名。</a:t>
            </a:r>
          </a:p>
          <a:p xmlns:a="http://schemas.openxmlformats.org/drawingml/2006/main">
            <a:pPr algn="ctr">
              <a:buNone/>
            </a:pPr>
            <a:r>
              <a:rPr sz="2400">
                <a:solidFill>
                  <a:srgbClr val="FFFFFF"/>
                </a:solidFill>
                <a:latin typeface="Georgia"/>
                <a:ea typeface="Georgia"/>
                <a:cs typeface="Georgia"/>
              </a:rPr>
              <a:t>These are the families of the children of Gad according to those that were numbered of them, forty thousand and five hundred.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26:19  |  Numbers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猶大的兒子是珥和俄南。這珥和俄南死在迦南地。</a:t>
            </a:r>
          </a:p>
          <a:p xmlns:a="http://schemas.openxmlformats.org/drawingml/2006/main">
            <a:pPr algn="ctr">
              <a:buNone/>
            </a:pPr>
            <a:r>
              <a:rPr sz="2800">
                <a:solidFill>
                  <a:srgbClr val="FFFFFF"/>
                </a:solidFill>
                <a:latin typeface="Georgia"/>
                <a:ea typeface="Georgia"/>
                <a:cs typeface="Georgia"/>
              </a:rPr>
              <a:t>The sons of Judah were Er and Onan: and Er and Onan died in the land of Canaan.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26:20  |  Numbers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按着家族，猶大[其餘]的眾子：屬示拉的，有示拉族；屬法勒斯的，有法勒斯族；屬謝拉的，有謝拉族。</a:t>
            </a:r>
          </a:p>
          <a:p xmlns:a="http://schemas.openxmlformats.org/drawingml/2006/main">
            <a:pPr algn="ctr">
              <a:buNone/>
            </a:pPr>
            <a:r>
              <a:rPr sz="2100">
                <a:solidFill>
                  <a:srgbClr val="FFFFFF"/>
                </a:solidFill>
                <a:latin typeface="Georgia"/>
                <a:ea typeface="Georgia"/>
                <a:cs typeface="Georgia"/>
              </a:rPr>
              <a:t>And the sons of Judah after their families were; of Shelah, the family of the Shelanites: of Pharez, the family of the Pharzites: of Zerah, the family of the Zarhites.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26:21  |  Numbers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法勒斯的兒子：屬希斯崙的，有希斯崙族；屬哈母勒的，有哈母勒族。</a:t>
            </a:r>
          </a:p>
          <a:p xmlns:a="http://schemas.openxmlformats.org/drawingml/2006/main">
            <a:pPr algn="ctr">
              <a:buNone/>
            </a:pPr>
            <a:r>
              <a:rPr sz="2400">
                <a:solidFill>
                  <a:srgbClr val="FFFFFF"/>
                </a:solidFill>
                <a:latin typeface="Georgia"/>
                <a:ea typeface="Georgia"/>
                <a:cs typeface="Georgia"/>
              </a:rPr>
              <a:t>And the sons of Pharez were; of Hezron, the family of the Hezronites: of Hamul, the family of the Hamulites.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26:22  |  Numbers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這就是猶大的各族，照他們中間被數的，共有七萬六千五百名。</a:t>
            </a:r>
          </a:p>
          <a:p xmlns:a="http://schemas.openxmlformats.org/drawingml/2006/main">
            <a:pPr algn="ctr">
              <a:buNone/>
            </a:pPr>
            <a:r>
              <a:rPr sz="2400">
                <a:solidFill>
                  <a:srgbClr val="FFFFFF"/>
                </a:solidFill>
                <a:latin typeface="Georgia"/>
                <a:ea typeface="Georgia"/>
                <a:cs typeface="Georgia"/>
              </a:rPr>
              <a:t>These are the families of Judah according to those that were numbered of them, threescore and sixteen thousand and five hundred.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26:23  |  Numbers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按着家族，以薩迦的眾子：屬陀拉的，有陀拉族；屬普瓦的，有普瓦族；</a:t>
            </a:r>
          </a:p>
          <a:p xmlns:a="http://schemas.openxmlformats.org/drawingml/2006/main">
            <a:pPr algn="ctr">
              <a:buNone/>
            </a:pPr>
            <a:r>
              <a:rPr sz="2400">
                <a:solidFill>
                  <a:srgbClr val="FFFFFF"/>
                </a:solidFill>
                <a:latin typeface="Georgia"/>
                <a:ea typeface="Georgia"/>
                <a:cs typeface="Georgia"/>
              </a:rPr>
              <a:t>Of the sons of Issachar after their families: of Tola, the family of the Tolaites: of Pua, the family of the Punites: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26:24  |  Numbers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屬雅述的，有雅述族；屬伸崙的，有伸崙族。</a:t>
            </a:r>
          </a:p>
          <a:p xmlns:a="http://schemas.openxmlformats.org/drawingml/2006/main">
            <a:pPr algn="ctr">
              <a:buNone/>
            </a:pPr>
            <a:r>
              <a:rPr sz="2400">
                <a:solidFill>
                  <a:srgbClr val="FFFFFF"/>
                </a:solidFill>
                <a:latin typeface="Georgia"/>
                <a:ea typeface="Georgia"/>
                <a:cs typeface="Georgia"/>
              </a:rPr>
              <a:t>Of Jashub, the family of the Jashubites: of Shimron, the family of the Shimronites.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26:25  |  Numbers 26:25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這就是以薩迦的各族，照他們中間被數的，共有六萬四千三百名。</a:t>
            </a:r>
          </a:p>
          <a:p xmlns:a="http://schemas.openxmlformats.org/drawingml/2006/main">
            <a:pPr algn="ctr">
              <a:buNone/>
            </a:pPr>
            <a:r>
              <a:rPr sz="2400">
                <a:solidFill>
                  <a:srgbClr val="FFFFFF"/>
                </a:solidFill>
                <a:latin typeface="Georgia"/>
                <a:ea typeface="Georgia"/>
                <a:cs typeface="Georgia"/>
              </a:rPr>
              <a:t>These are the families of Issachar according to those that were numbered of them, threescore and four thousand and three hundred.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26:26  |  Numbers 26:26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按着家族，西布倫的眾子：屬西烈的，有西烈族；屬以倫的，有以倫族；屬雅利的，有雅利族。</a:t>
            </a:r>
          </a:p>
          <a:p xmlns:a="http://schemas.openxmlformats.org/drawingml/2006/main">
            <a:pPr algn="ctr">
              <a:buNone/>
            </a:pPr>
            <a:r>
              <a:rPr sz="2100">
                <a:solidFill>
                  <a:srgbClr val="FFFFFF"/>
                </a:solidFill>
                <a:latin typeface="Georgia"/>
                <a:ea typeface="Georgia"/>
                <a:cs typeface="Georgia"/>
              </a:rPr>
              <a:t>Of the sons of Zebulun after their families: of Sered, the family of the Sardites: of Elon, the family of the Elonites: of Jahleel, the family of the Jahleelites.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26:27  |  Numbers 26:27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這就是西布倫的各族，照他們中間被數的，共有六萬零五百名。</a:t>
            </a:r>
          </a:p>
          <a:p xmlns:a="http://schemas.openxmlformats.org/drawingml/2006/main">
            <a:pPr algn="ctr">
              <a:buNone/>
            </a:pPr>
            <a:r>
              <a:rPr sz="2400">
                <a:solidFill>
                  <a:srgbClr val="FFFFFF"/>
                </a:solidFill>
                <a:latin typeface="Georgia"/>
                <a:ea typeface="Georgia"/>
                <a:cs typeface="Georgia"/>
              </a:rPr>
              <a:t>These are the families of the Zebulunites according to those that were numbered of them, threescore thousand and five hundred.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26:28  |  Numbers 26:28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按着家族，約瑟的兒子有瑪拿西、以法蓮。</a:t>
            </a:r>
          </a:p>
          <a:p xmlns:a="http://schemas.openxmlformats.org/drawingml/2006/main">
            <a:pPr algn="ctr">
              <a:buNone/>
            </a:pPr>
            <a:r>
              <a:rPr sz="2800">
                <a:solidFill>
                  <a:srgbClr val="FFFFFF"/>
                </a:solidFill>
                <a:latin typeface="Georgia"/>
                <a:ea typeface="Georgia"/>
                <a:cs typeface="Georgia"/>
              </a:rPr>
              <a:t>The sons of Joseph after their families were Manasseh and Ephraim.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26:29  |  Numbers 26:29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瑪拿西的眾子：屬瑪吉的，有瑪吉族；瑪吉生基列；屬基列的，有基列族。</a:t>
            </a:r>
          </a:p>
          <a:p xmlns:a="http://schemas.openxmlformats.org/drawingml/2006/main">
            <a:pPr algn="ctr">
              <a:buNone/>
            </a:pPr>
            <a:r>
              <a:rPr sz="2400">
                <a:solidFill>
                  <a:srgbClr val="FFFFFF"/>
                </a:solidFill>
                <a:latin typeface="Georgia"/>
                <a:ea typeface="Georgia"/>
                <a:cs typeface="Georgia"/>
              </a:rPr>
              <a:t>Of the sons of Manasseh: of Machir, the family of the Machirites: and Machir begat Gilead: of Gilead come the family of the Gileadites.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26:30  |  Numbers 26:30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基列的眾子：屬伊以謝的，有伊以謝族；屬希勒的，有希勒族；</a:t>
            </a:r>
          </a:p>
          <a:p xmlns:a="http://schemas.openxmlformats.org/drawingml/2006/main">
            <a:pPr algn="ctr">
              <a:buNone/>
            </a:pPr>
            <a:r>
              <a:rPr sz="2400">
                <a:solidFill>
                  <a:srgbClr val="FFFFFF"/>
                </a:solidFill>
                <a:latin typeface="Georgia"/>
                <a:ea typeface="Georgia"/>
                <a:cs typeface="Georgia"/>
              </a:rPr>
              <a:t>These are the sons of Gilead: of Jeezer, the family of the Jeezerites: of Helek, the family of the Helekites: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26:31  |  Numbers 26:31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屬亞斯烈的，有亞斯烈族；屬示劍的，有示劍族；</a:t>
            </a:r>
          </a:p>
          <a:p xmlns:a="http://schemas.openxmlformats.org/drawingml/2006/main">
            <a:pPr algn="ctr">
              <a:buNone/>
            </a:pPr>
            <a:r>
              <a:rPr sz="2400">
                <a:solidFill>
                  <a:srgbClr val="FFFFFF"/>
                </a:solidFill>
                <a:latin typeface="Georgia"/>
                <a:ea typeface="Georgia"/>
                <a:cs typeface="Georgia"/>
              </a:rPr>
              <a:t>And of Asriel, the family of the Asrielites: and of Shechem, the family of the Shechemites: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26:32  |  Numbers 26:32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屬示米大的，有示米大族；屬希弗的，有希弗族。</a:t>
            </a:r>
          </a:p>
          <a:p xmlns:a="http://schemas.openxmlformats.org/drawingml/2006/main">
            <a:pPr algn="ctr">
              <a:buNone/>
            </a:pPr>
            <a:r>
              <a:rPr sz="2400">
                <a:solidFill>
                  <a:srgbClr val="FFFFFF"/>
                </a:solidFill>
                <a:latin typeface="Georgia"/>
                <a:ea typeface="Georgia"/>
                <a:cs typeface="Georgia"/>
              </a:rPr>
              <a:t>And of Shemida, the family of the Shemidaites: and of Hepher, the family of the Hepherites.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26:33  |  Numbers 26:33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希弗的兒子：西羅非哈沒兒子，只有女兒。西羅非哈女兒的名字就是瑪拉、挪阿、曷拉、密迦、得撒。</a:t>
            </a:r>
          </a:p>
          <a:p xmlns:a="http://schemas.openxmlformats.org/drawingml/2006/main">
            <a:pPr algn="ctr">
              <a:buNone/>
            </a:pPr>
            <a:r>
              <a:rPr sz="2100">
                <a:solidFill>
                  <a:srgbClr val="FFFFFF"/>
                </a:solidFill>
                <a:latin typeface="Georgia"/>
                <a:ea typeface="Georgia"/>
                <a:cs typeface="Georgia"/>
              </a:rPr>
              <a:t>And Zelophehad the son of Hepher had no sons, but daughters: and the names of the daughters of Zelophehad were Mahlah, and Noah, Hoglah, Milcah, and Tirzah.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26:34  |  Numbers 26:34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這就是瑪拿西的各族；他們中間被數的，共有五萬二千七百名。</a:t>
            </a:r>
          </a:p>
          <a:p xmlns:a="http://schemas.openxmlformats.org/drawingml/2006/main">
            <a:pPr algn="ctr">
              <a:buNone/>
            </a:pPr>
            <a:r>
              <a:rPr sz="2400">
                <a:solidFill>
                  <a:srgbClr val="FFFFFF"/>
                </a:solidFill>
                <a:latin typeface="Georgia"/>
                <a:ea typeface="Georgia"/>
                <a:cs typeface="Georgia"/>
              </a:rPr>
              <a:t>These are the families of Manasseh, and those that were numbered of them, fifty and two thousand and seven hundred.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26:35  |  Numbers 26:35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按着家族，以法蓮的眾子：屬書提拉的，有書提拉族；屬比結的，有比結族；屬他罕的，有他罕族。</a:t>
            </a:r>
          </a:p>
          <a:p xmlns:a="http://schemas.openxmlformats.org/drawingml/2006/main">
            <a:pPr algn="ctr">
              <a:buNone/>
            </a:pPr>
            <a:r>
              <a:rPr sz="2100">
                <a:solidFill>
                  <a:srgbClr val="FFFFFF"/>
                </a:solidFill>
                <a:latin typeface="Georgia"/>
                <a:ea typeface="Georgia"/>
                <a:cs typeface="Georgia"/>
              </a:rPr>
              <a:t>These are the sons of Ephraim after their families: of Shuthelah, the family of the Shuthalhites: of Becher, the family of the Bachrites: of Tahan, the family of the Tahanites.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26:36  |  Numbers 26:36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書提拉的眾子：屬以蘭的，有以蘭族。</a:t>
            </a:r>
          </a:p>
          <a:p xmlns:a="http://schemas.openxmlformats.org/drawingml/2006/main">
            <a:pPr algn="ctr">
              <a:buNone/>
            </a:pPr>
            <a:r>
              <a:rPr sz="2800">
                <a:solidFill>
                  <a:srgbClr val="FFFFFF"/>
                </a:solidFill>
                <a:latin typeface="Georgia"/>
                <a:ea typeface="Georgia"/>
                <a:cs typeface="Georgia"/>
              </a:rPr>
              <a:t>And these are the sons of Shuthelah: of Eran, the family of the Eranites.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26:37  |  Numbers 26:37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這就是以法蓮子孫的各族，照他們中間被數的，共有三萬二千五百名。按着家族，這都是約瑟的子孫。</a:t>
            </a:r>
          </a:p>
          <a:p xmlns:a="http://schemas.openxmlformats.org/drawingml/2006/main">
            <a:pPr algn="ctr">
              <a:buNone/>
            </a:pPr>
            <a:r>
              <a:rPr sz="2100">
                <a:solidFill>
                  <a:srgbClr val="FFFFFF"/>
                </a:solidFill>
                <a:latin typeface="Georgia"/>
                <a:ea typeface="Georgia"/>
                <a:cs typeface="Georgia"/>
              </a:rPr>
              <a:t>These are the families of the sons of Ephraim according to those that were numbered of them, thirty and two thousand and five hundred. These are the sons of Joseph after their families.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26:38  |  Numbers 26:38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按着家族，便雅憫的眾子：屬比拉的，有比拉族；屬亞實別的，有亞實別族；屬亞希蘭的，有亞希蘭族；</a:t>
            </a:r>
          </a:p>
          <a:p xmlns:a="http://schemas.openxmlformats.org/drawingml/2006/main">
            <a:pPr algn="ctr">
              <a:buNone/>
            </a:pPr>
            <a:r>
              <a:rPr sz="2100">
                <a:solidFill>
                  <a:srgbClr val="FFFFFF"/>
                </a:solidFill>
                <a:latin typeface="Georgia"/>
                <a:ea typeface="Georgia"/>
                <a:cs typeface="Georgia"/>
              </a:rPr>
              <a:t>The sons of Benjamin after their families: of Bela, the family of the Belaites: of Ashbel, the family of the Ashbelites: of Ahiram, the family of the Ahiramites: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26:39  |  Numbers 26:39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屬書反的，有書反族；屬戶反的，有戶反族。</a:t>
            </a:r>
          </a:p>
          <a:p xmlns:a="http://schemas.openxmlformats.org/drawingml/2006/main">
            <a:pPr algn="ctr">
              <a:buNone/>
            </a:pPr>
            <a:r>
              <a:rPr sz="2400">
                <a:solidFill>
                  <a:srgbClr val="FFFFFF"/>
                </a:solidFill>
                <a:latin typeface="Georgia"/>
                <a:ea typeface="Georgia"/>
                <a:cs typeface="Georgia"/>
              </a:rPr>
              <a:t>Of Shupham, the family of the Shuphamites: of Hupham, the family of the Huphamites.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26:40  |  Numbers 26:40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比拉的眾子是亞勒、乃幔。[屬 亞勒 的]，有亞勒族；屬乃幔的，有乃幔族。</a:t>
            </a:r>
          </a:p>
          <a:p xmlns:a="http://schemas.openxmlformats.org/drawingml/2006/main">
            <a:pPr algn="ctr">
              <a:buNone/>
            </a:pPr>
            <a:r>
              <a:rPr sz="2400">
                <a:solidFill>
                  <a:srgbClr val="FFFFFF"/>
                </a:solidFill>
                <a:latin typeface="Georgia"/>
                <a:ea typeface="Georgia"/>
                <a:cs typeface="Georgia"/>
              </a:rPr>
              <a:t>And the sons of Bela were Ard and Naaman: of Ard, the family of the Ardites: and of Naaman, the family of the Naamites.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26:41  |  Numbers 26:41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按着家族，這就是便雅憫的子孫，其中被數的，共有四萬五千六百名。</a:t>
            </a:r>
          </a:p>
          <a:p xmlns:a="http://schemas.openxmlformats.org/drawingml/2006/main">
            <a:pPr algn="ctr">
              <a:buNone/>
            </a:pPr>
            <a:r>
              <a:rPr sz="2400">
                <a:solidFill>
                  <a:srgbClr val="FFFFFF"/>
                </a:solidFill>
                <a:latin typeface="Georgia"/>
                <a:ea typeface="Georgia"/>
                <a:cs typeface="Georgia"/>
              </a:rPr>
              <a:t>These are the sons of Benjamin after their families: and they that were numbered of them were forty and five thousand and six hundred.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26:42  |  Numbers 26:42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按着家族，但的眾子：屬書含的，有書含族。按着家族，這就是但的各族。</a:t>
            </a:r>
          </a:p>
          <a:p xmlns:a="http://schemas.openxmlformats.org/drawingml/2006/main">
            <a:pPr algn="ctr">
              <a:buNone/>
            </a:pPr>
            <a:r>
              <a:rPr sz="2400">
                <a:solidFill>
                  <a:srgbClr val="FFFFFF"/>
                </a:solidFill>
                <a:latin typeface="Georgia"/>
                <a:ea typeface="Georgia"/>
                <a:cs typeface="Georgia"/>
              </a:rPr>
              <a:t>These are the sons of Dan after their families: of Shuham, the family of the Shuhamites. These are the families of Dan after their families.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26:43  |  Numbers 26:43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照其中被數的，書含所有的各族，共有六萬四千四百名。</a:t>
            </a:r>
          </a:p>
          <a:p xmlns:a="http://schemas.openxmlformats.org/drawingml/2006/main">
            <a:pPr algn="ctr">
              <a:buNone/>
            </a:pPr>
            <a:r>
              <a:rPr sz="2400">
                <a:solidFill>
                  <a:srgbClr val="FFFFFF"/>
                </a:solidFill>
                <a:latin typeface="Georgia"/>
                <a:ea typeface="Georgia"/>
                <a:cs typeface="Georgia"/>
              </a:rPr>
              <a:t>All the families of the Shuhamites, according to those that were numbered of them, were threescore and four thousand and four hundred.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26:44  |  Numbers 26:44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按着家族，亞設的眾子：屬音拿的，有音拿族；屬亦施韋的，有亦施韋族；屬比利亞的，有比利亞族。</a:t>
            </a:r>
          </a:p>
          <a:p xmlns:a="http://schemas.openxmlformats.org/drawingml/2006/main">
            <a:pPr algn="ctr">
              <a:buNone/>
            </a:pPr>
            <a:r>
              <a:rPr sz="2100">
                <a:solidFill>
                  <a:srgbClr val="FFFFFF"/>
                </a:solidFill>
                <a:latin typeface="Georgia"/>
                <a:ea typeface="Georgia"/>
                <a:cs typeface="Georgia"/>
              </a:rPr>
              <a:t>Of the children of Asher after their families: of Jimna, the family of the Jimnites: of Jesui, the family of the Jesuites: of Beriah, the family of the Beriites.</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26:45  |  Numbers 26:45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比利亞的眾子：屬希別的，有希別族；屬瑪結的，有瑪結族。</a:t>
            </a:r>
          </a:p>
          <a:p xmlns:a="http://schemas.openxmlformats.org/drawingml/2006/main">
            <a:pPr algn="ctr">
              <a:buNone/>
            </a:pPr>
            <a:r>
              <a:rPr sz="2400">
                <a:solidFill>
                  <a:srgbClr val="FFFFFF"/>
                </a:solidFill>
                <a:latin typeface="Georgia"/>
                <a:ea typeface="Georgia"/>
                <a:cs typeface="Georgia"/>
              </a:rPr>
              <a:t>Of the sons of Beriah: of Heber, the family of the Heberites: of Malchiel, the family of the Malchielites.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26:46  |  Numbers 26:46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亞設的女兒名叫西拉。</a:t>
            </a:r>
          </a:p>
          <a:p xmlns:a="http://schemas.openxmlformats.org/drawingml/2006/main">
            <a:pPr algn="ctr">
              <a:buNone/>
            </a:pPr>
            <a:r>
              <a:rPr sz="2800">
                <a:solidFill>
                  <a:srgbClr val="FFFFFF"/>
                </a:solidFill>
                <a:latin typeface="Georgia"/>
                <a:ea typeface="Georgia"/>
                <a:cs typeface="Georgia"/>
              </a:rPr>
              <a:t>And the name of the daughter of Asher was Sarah.</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26:47  |  Numbers 26:47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這就是亞設子孫的各族，照他們中間被數的，共有五萬三千四百名。</a:t>
            </a:r>
          </a:p>
          <a:p xmlns:a="http://schemas.openxmlformats.org/drawingml/2006/main">
            <a:pPr algn="ctr">
              <a:buNone/>
            </a:pPr>
            <a:r>
              <a:rPr sz="2400">
                <a:solidFill>
                  <a:srgbClr val="FFFFFF"/>
                </a:solidFill>
                <a:latin typeface="Georgia"/>
                <a:ea typeface="Georgia"/>
                <a:cs typeface="Georgia"/>
              </a:rPr>
              <a:t>These are the families of the sons of Asher according to those that were numbered of them; who were fifty and three thousand and four hundred.</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26:48  |  Numbers 26:48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按着家族，拿弗他利的眾子：屬雅薛的，有雅薛族；屬沽尼的，有沽尼族；</a:t>
            </a:r>
          </a:p>
          <a:p xmlns:a="http://schemas.openxmlformats.org/drawingml/2006/main">
            <a:pPr algn="ctr">
              <a:buNone/>
            </a:pPr>
            <a:r>
              <a:rPr sz="2400">
                <a:solidFill>
                  <a:srgbClr val="FFFFFF"/>
                </a:solidFill>
                <a:latin typeface="Georgia"/>
                <a:ea typeface="Georgia"/>
                <a:cs typeface="Georgia"/>
              </a:rPr>
              <a:t>Of the sons of Naphtali after their families: of Jahzeel, the family of the Jahzeelites: of Guni, the family of the Gunites: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26:49  |  Numbers 26:49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屬耶色的，有耶色族；屬示冷的，有示冷族。</a:t>
            </a:r>
          </a:p>
          <a:p xmlns:a="http://schemas.openxmlformats.org/drawingml/2006/main">
            <a:pPr algn="ctr">
              <a:buNone/>
            </a:pPr>
            <a:r>
              <a:rPr sz="2400">
                <a:solidFill>
                  <a:srgbClr val="FFFFFF"/>
                </a:solidFill>
                <a:latin typeface="Georgia"/>
                <a:ea typeface="Georgia"/>
                <a:cs typeface="Georgia"/>
              </a:rPr>
              <a:t>Of Jezer, the family of the Jezerites: of Shillem, the family of the Shillemites.</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26:50  |  Numbers 26:50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按着家族，這就是拿弗他利的各族；他們中間被數的，共有四萬五千四百名。</a:t>
            </a:r>
          </a:p>
          <a:p xmlns:a="http://schemas.openxmlformats.org/drawingml/2006/main">
            <a:pPr algn="ctr">
              <a:buNone/>
            </a:pPr>
            <a:r>
              <a:rPr sz="2100">
                <a:solidFill>
                  <a:srgbClr val="FFFFFF"/>
                </a:solidFill>
                <a:latin typeface="Georgia"/>
                <a:ea typeface="Georgia"/>
                <a:cs typeface="Georgia"/>
              </a:rPr>
              <a:t>These are the families of Naphtali according to their families: and they that were numbered of them were forty and five thousand and four hundred.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26:51  |  Numbers 26:51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以色列人中被數的，共有六十萬零一千七百三十名。</a:t>
            </a:r>
          </a:p>
          <a:p xmlns:a="http://schemas.openxmlformats.org/drawingml/2006/main">
            <a:pPr algn="ctr">
              <a:buNone/>
            </a:pPr>
            <a:r>
              <a:rPr sz="2400">
                <a:solidFill>
                  <a:srgbClr val="FFFFFF"/>
                </a:solidFill>
                <a:latin typeface="Georgia"/>
                <a:ea typeface="Georgia"/>
                <a:cs typeface="Georgia"/>
              </a:rPr>
              <a:t>These were the numbered of the children of Israel, six hundred thousand and a thousand seven hundred and thirty.</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26:52  |  Numbers 26:52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26:53  |  Numbers 26:53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「你要按着人名的數目將地分給這些人為業。</a:t>
            </a:r>
          </a:p>
          <a:p xmlns:a="http://schemas.openxmlformats.org/drawingml/2006/main">
            <a:pPr algn="ctr">
              <a:buNone/>
            </a:pPr>
            <a:r>
              <a:rPr sz="2400">
                <a:solidFill>
                  <a:srgbClr val="FFFFFF"/>
                </a:solidFill>
                <a:latin typeface="Georgia"/>
                <a:ea typeface="Georgia"/>
                <a:cs typeface="Georgia"/>
              </a:rPr>
              <a:t>Unto these the land shall be divided for an inheritance according to the number of names.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26:54  |  Numbers 26:54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人多的，你要把產業多分給他們；人少的，你要把產業少分給他們；要照被數的人數，把產業分給各人。</a:t>
            </a:r>
          </a:p>
          <a:p xmlns:a="http://schemas.openxmlformats.org/drawingml/2006/main">
            <a:pPr algn="ctr">
              <a:buNone/>
            </a:pPr>
            <a:r>
              <a:rPr sz="2100">
                <a:solidFill>
                  <a:srgbClr val="FFFFFF"/>
                </a:solidFill>
                <a:latin typeface="Georgia"/>
                <a:ea typeface="Georgia"/>
                <a:cs typeface="Georgia"/>
              </a:rPr>
              <a:t>To many thou shalt give the more inheritance, and to few thou shalt give the less inheritance: to every one shall his inheritance be given according to those that were numbered of him.</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26:55  |  Numbers 26:55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雖是這樣，還要拈鬮分地。他們要按着祖宗各支派的名字承受為業。</a:t>
            </a:r>
          </a:p>
          <a:p xmlns:a="http://schemas.openxmlformats.org/drawingml/2006/main">
            <a:pPr algn="ctr">
              <a:buNone/>
            </a:pPr>
            <a:r>
              <a:rPr sz="2400">
                <a:solidFill>
                  <a:srgbClr val="FFFFFF"/>
                </a:solidFill>
                <a:latin typeface="Georgia"/>
                <a:ea typeface="Georgia"/>
                <a:cs typeface="Georgia"/>
              </a:rPr>
              <a:t>Notwithstanding the land shall be divided by lot: according to the names of the tribes of their fathers they shall inherit.</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26:56  |  Numbers 26:56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要按着所拈的鬮，看人數多，人數少，把產業分給他們。」</a:t>
            </a:r>
          </a:p>
          <a:p xmlns:a="http://schemas.openxmlformats.org/drawingml/2006/main">
            <a:pPr algn="ctr">
              <a:buNone/>
            </a:pPr>
            <a:r>
              <a:rPr sz="2400">
                <a:solidFill>
                  <a:srgbClr val="FFFFFF"/>
                </a:solidFill>
                <a:latin typeface="Georgia"/>
                <a:ea typeface="Georgia"/>
                <a:cs typeface="Georgia"/>
              </a:rPr>
              <a:t>According to the lot shall the possession thereof be divided between many and few.</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26:57  |  Numbers 26:57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利未人，按着他們的各族被數的：屬革順的，有革順族；屬哥轄的，有哥轄族；屬米拉利的，有米拉利族。</a:t>
            </a:r>
          </a:p>
          <a:p xmlns:a="http://schemas.openxmlformats.org/drawingml/2006/main">
            <a:pPr algn="ctr">
              <a:buNone/>
            </a:pPr>
            <a:r>
              <a:rPr sz="2100">
                <a:solidFill>
                  <a:srgbClr val="FFFFFF"/>
                </a:solidFill>
                <a:latin typeface="Georgia"/>
                <a:ea typeface="Georgia"/>
                <a:cs typeface="Georgia"/>
              </a:rPr>
              <a:t>And these are they that were numbered of the Levites after their families: of Gershon, the family of the Gershonites: of Kohath, the family of the Kohathites: of Merari, the family of the Merarites.</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26:58  |  Numbers 26:58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利未的各族有立尼族、希伯倫族、瑪利族、母示族、可拉族。哥轄生暗蘭。</a:t>
            </a:r>
          </a:p>
          <a:p xmlns:a="http://schemas.openxmlformats.org/drawingml/2006/main">
            <a:pPr algn="ctr">
              <a:buNone/>
            </a:pPr>
            <a:r>
              <a:rPr sz="2100">
                <a:solidFill>
                  <a:srgbClr val="FFFFFF"/>
                </a:solidFill>
                <a:latin typeface="Georgia"/>
                <a:ea typeface="Georgia"/>
                <a:cs typeface="Georgia"/>
              </a:rPr>
              <a:t>These are the families of the Levites: the family of the Libnites, the family of the Hebronites, the family of the Mahlites, the family of the Mushites, the family of the Korathites. And Kohath begat Amram.</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26:59  |  Numbers 26:59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暗蘭的妻名叫約基別，是利未女子，生在埃及。她給暗蘭生了亞倫、摩西，並他們的姊姊米利暗。</a:t>
            </a:r>
          </a:p>
          <a:p xmlns:a="http://schemas.openxmlformats.org/drawingml/2006/main">
            <a:pPr algn="ctr">
              <a:buNone/>
            </a:pPr>
            <a:r>
              <a:rPr sz="2100">
                <a:solidFill>
                  <a:srgbClr val="FFFFFF"/>
                </a:solidFill>
                <a:latin typeface="Georgia"/>
                <a:ea typeface="Georgia"/>
                <a:cs typeface="Georgia"/>
              </a:rPr>
              <a:t>And the name of Amram’s wife was Jochebed, the daughter of Levi, whom her mother bare to Levi in Egypt: and she bare unto Amram Aaron and Moses, and Miriam their sister.</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26:60  |  Numbers 26:60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亞倫生拿答、亞比戶、以利亞撒、以他瑪。</a:t>
            </a:r>
          </a:p>
          <a:p xmlns:a="http://schemas.openxmlformats.org/drawingml/2006/main">
            <a:pPr algn="ctr">
              <a:buNone/>
            </a:pPr>
            <a:r>
              <a:rPr sz="2800">
                <a:solidFill>
                  <a:srgbClr val="FFFFFF"/>
                </a:solidFill>
                <a:latin typeface="Georgia"/>
                <a:ea typeface="Georgia"/>
                <a:cs typeface="Georgia"/>
              </a:rPr>
              <a:t>And unto Aaron was born Nadab, and Abihu, Eleazar, and Ithamar.</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26:61  |  Numbers 26:61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拿答、亞比戶在耶和華面前獻凡火的時候就死了。</a:t>
            </a:r>
          </a:p>
          <a:p xmlns:a="http://schemas.openxmlformats.org/drawingml/2006/main">
            <a:pPr algn="ctr">
              <a:buNone/>
            </a:pPr>
            <a:r>
              <a:rPr sz="2800">
                <a:solidFill>
                  <a:srgbClr val="FFFFFF"/>
                </a:solidFill>
                <a:latin typeface="Georgia"/>
                <a:ea typeface="Georgia"/>
                <a:cs typeface="Georgia"/>
              </a:rPr>
              <a:t>And Nadab and Abihu died, when they offered strange fire before the LORD.</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26:62  |  Numbers 26:62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利未人中，凡一個月以外、被數的男丁，共有二萬三千。他們本來沒有數在以色列人中；因為在以色列人中，沒有分給他們產業。</a:t>
            </a:r>
          </a:p>
          <a:p xmlns:a="http://schemas.openxmlformats.org/drawingml/2006/main">
            <a:pPr algn="ctr">
              <a:buNone/>
            </a:pPr>
            <a:r>
              <a:rPr sz="1800">
                <a:solidFill>
                  <a:srgbClr val="FFFFFF"/>
                </a:solidFill>
                <a:latin typeface="Georgia"/>
                <a:ea typeface="Georgia"/>
                <a:cs typeface="Georgia"/>
              </a:rPr>
              <a:t>And those that were numbered of them were twenty and three thousand, all males from a month old and upward: for they were not numbered among the children of Israel, because there was no inheritance given them among the children of Israel.</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26:63  |  Numbers 26:63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這些就是被摩西和祭司以利亞撒所數的；他們在摩押平原與耶利哥相對的約旦河邊數點以色列人。</a:t>
            </a:r>
          </a:p>
          <a:p xmlns:a="http://schemas.openxmlformats.org/drawingml/2006/main">
            <a:pPr algn="ctr">
              <a:buNone/>
            </a:pPr>
            <a:r>
              <a:rPr sz="2100">
                <a:solidFill>
                  <a:srgbClr val="FFFFFF"/>
                </a:solidFill>
                <a:latin typeface="Georgia"/>
                <a:ea typeface="Georgia"/>
                <a:cs typeface="Georgia"/>
              </a:rPr>
              <a:t>These are they that were numbered by Moses and Eleazar the priest, who numbered the children of Israel in the plains of Moab by Jordan near Jericho.</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26:64  |  Numbers 26:64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但被數的人中，沒有一個是摩西和祭司亞倫從前在西奈的曠野所數的以色列人，</a:t>
            </a:r>
          </a:p>
          <a:p xmlns:a="http://schemas.openxmlformats.org/drawingml/2006/main">
            <a:pPr algn="ctr">
              <a:buNone/>
            </a:pPr>
            <a:r>
              <a:rPr sz="2100">
                <a:solidFill>
                  <a:srgbClr val="FFFFFF"/>
                </a:solidFill>
                <a:latin typeface="Georgia"/>
                <a:ea typeface="Georgia"/>
                <a:cs typeface="Georgia"/>
              </a:rPr>
              <a:t>But among these there was not a man of them whom Moses and Aaron the priest numbered, when they numbered the children of Israel in the wilderness of Sinai.</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26:65  |  Numbers 26:65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因為耶和華論到他們說：「他們必要死在曠野。」所以，除了耶孚尼的兒子迦勒和嫩的兒子約書亞以外，連一個人也沒有存留。</a:t>
            </a:r>
          </a:p>
          <a:p xmlns:a="http://schemas.openxmlformats.org/drawingml/2006/main">
            <a:pPr algn="ctr">
              <a:buNone/>
            </a:pPr>
            <a:r>
              <a:rPr sz="2100">
                <a:solidFill>
                  <a:srgbClr val="FFFFFF"/>
                </a:solidFill>
                <a:latin typeface="Georgia"/>
                <a:ea typeface="Georgia"/>
                <a:cs typeface="Georgia"/>
              </a:rPr>
              <a:t>For the LORD had said of them, They shall surely die in the wilderness. And there was not left a man of them, save Caleb the son of Jephunneh, and Joshua the son of Nun.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2026-08-30T03:55:40.9130000Z</dcterms:created>
  <dcterms:modified xsi:type="dcterms:W3CDTF">2026-08-30T03:55:40.9130000Z</dcterms:modified>
</coreProperties>
</file>