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9ce2958a9c34012" /><Relationship Type="http://schemas.openxmlformats.org/officeDocument/2006/relationships/extended-properties" Target="/docProps/app.xml" Id="R06d96209deb848d2" /><Relationship Type="http://schemas.openxmlformats.org/officeDocument/2006/relationships/officeDocument" Target="/ppt/presentation.xml" Id="R228355b9f4f2466b" /></Relationships>
</file>

<file path=ppt/presentation.xml><?xml version="1.0" encoding="utf-8"?>
<p:presentation xmlns:p="http://schemas.openxmlformats.org/presentationml/2006/main">
  <p:sldMasterIdLst>
    <p:sldMasterId xmlns:r="http://schemas.openxmlformats.org/officeDocument/2006/relationships" id="2147483648" r:id="Rcee498c508f44cf8"/>
  </p:sldMasterIdLst>
  <p:notesMasterIdLst>
    <p:notesMasterId xmlns:r="http://schemas.openxmlformats.org/officeDocument/2006/relationships" r:id="R7a8ce84b7f994066"/>
  </p:notesMasterIdLst>
  <p:sldIdLst>
    <p:sldId xmlns:r="http://schemas.openxmlformats.org/officeDocument/2006/relationships" id="256" r:id="Rca93e89fb152429c"/>
    <p:sldId xmlns:r="http://schemas.openxmlformats.org/officeDocument/2006/relationships" id="257" r:id="R21b4128a34dc4c60"/>
    <p:sldId xmlns:r="http://schemas.openxmlformats.org/officeDocument/2006/relationships" id="258" r:id="Re7150044831644b6"/>
    <p:sldId xmlns:r="http://schemas.openxmlformats.org/officeDocument/2006/relationships" id="259" r:id="Rcc927a68f9114de1"/>
    <p:sldId xmlns:r="http://schemas.openxmlformats.org/officeDocument/2006/relationships" id="260" r:id="Rd247441f7718488f"/>
    <p:sldId xmlns:r="http://schemas.openxmlformats.org/officeDocument/2006/relationships" id="261" r:id="R969071a4e1774cc9"/>
    <p:sldId xmlns:r="http://schemas.openxmlformats.org/officeDocument/2006/relationships" id="262" r:id="R51925de39d6d47f9"/>
    <p:sldId xmlns:r="http://schemas.openxmlformats.org/officeDocument/2006/relationships" id="263" r:id="R6a1a4696705642b4"/>
    <p:sldId xmlns:r="http://schemas.openxmlformats.org/officeDocument/2006/relationships" id="264" r:id="R939580e8b2c84673"/>
    <p:sldId xmlns:r="http://schemas.openxmlformats.org/officeDocument/2006/relationships" id="265" r:id="R31ff7554efbe4fbb"/>
    <p:sldId xmlns:r="http://schemas.openxmlformats.org/officeDocument/2006/relationships" id="266" r:id="R2d85782108324841"/>
    <p:sldId xmlns:r="http://schemas.openxmlformats.org/officeDocument/2006/relationships" id="267" r:id="Rfa9f154747b84e16"/>
    <p:sldId xmlns:r="http://schemas.openxmlformats.org/officeDocument/2006/relationships" id="268" r:id="R0146d56a8803445c"/>
    <p:sldId xmlns:r="http://schemas.openxmlformats.org/officeDocument/2006/relationships" id="269" r:id="R738d34696a5e4503"/>
    <p:sldId xmlns:r="http://schemas.openxmlformats.org/officeDocument/2006/relationships" id="270" r:id="Rfb16ad0cbf5548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884a92513d4559" /><Relationship Type="http://schemas.openxmlformats.org/officeDocument/2006/relationships/slideMaster" Target="/ppt/slideMasters/slideMaster1.xml" Id="Rcee498c508f44cf8" /><Relationship Type="http://schemas.openxmlformats.org/officeDocument/2006/relationships/notesMaster" Target="/ppt/notesMasters/notesMaster1.xml" Id="R7a8ce84b7f994066" /><Relationship Type="http://schemas.openxmlformats.org/officeDocument/2006/relationships/presProps" Target="/ppt/presProps.xml" Id="R5a5eeda337db4939" /><Relationship Type="http://schemas.openxmlformats.org/officeDocument/2006/relationships/tableStyles" Target="/ppt/tableStyles.xml" Id="R3667f36081974aa7" /><Relationship Type="http://schemas.openxmlformats.org/officeDocument/2006/relationships/slide" Target="/ppt/slides/slide1.xml" Id="Rca93e89fb152429c" /><Relationship Type="http://schemas.openxmlformats.org/officeDocument/2006/relationships/slide" Target="/ppt/slides/slide2.xml" Id="R21b4128a34dc4c60" /><Relationship Type="http://schemas.openxmlformats.org/officeDocument/2006/relationships/slide" Target="/ppt/slides/slide3.xml" Id="Re7150044831644b6" /><Relationship Type="http://schemas.openxmlformats.org/officeDocument/2006/relationships/slide" Target="/ppt/slides/slide4.xml" Id="Rcc927a68f9114de1" /><Relationship Type="http://schemas.openxmlformats.org/officeDocument/2006/relationships/slide" Target="/ppt/slides/slide5.xml" Id="Rd247441f7718488f" /><Relationship Type="http://schemas.openxmlformats.org/officeDocument/2006/relationships/slide" Target="/ppt/slides/slide6.xml" Id="R969071a4e1774cc9" /><Relationship Type="http://schemas.openxmlformats.org/officeDocument/2006/relationships/slide" Target="/ppt/slides/slide7.xml" Id="R51925de39d6d47f9" /><Relationship Type="http://schemas.openxmlformats.org/officeDocument/2006/relationships/slide" Target="/ppt/slides/slide8.xml" Id="R6a1a4696705642b4" /><Relationship Type="http://schemas.openxmlformats.org/officeDocument/2006/relationships/slide" Target="/ppt/slides/slide9.xml" Id="R939580e8b2c84673" /><Relationship Type="http://schemas.openxmlformats.org/officeDocument/2006/relationships/slide" Target="/ppt/slides/slide10.xml" Id="R31ff7554efbe4fbb" /><Relationship Type="http://schemas.openxmlformats.org/officeDocument/2006/relationships/slide" Target="/ppt/slides/slide11.xml" Id="R2d85782108324841" /><Relationship Type="http://schemas.openxmlformats.org/officeDocument/2006/relationships/slide" Target="/ppt/slides/slide12.xml" Id="Rfa9f154747b84e16" /><Relationship Type="http://schemas.openxmlformats.org/officeDocument/2006/relationships/slide" Target="/ppt/slides/slide13.xml" Id="R0146d56a8803445c" /><Relationship Type="http://schemas.openxmlformats.org/officeDocument/2006/relationships/slide" Target="/ppt/slides/slide14.xml" Id="R738d34696a5e4503" /><Relationship Type="http://schemas.openxmlformats.org/officeDocument/2006/relationships/slide" Target="/ppt/slides/slide15.xml" Id="Rfb16ad0cbf5548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21891017a541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22b0b10d314009" /><Relationship Type="http://schemas.openxmlformats.org/officeDocument/2006/relationships/notesMaster" Target="/ppt/notesMasters/notesMaster1.xml" Id="R04ad461e63c146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52b9ba436f460a" /><Relationship Type="http://schemas.openxmlformats.org/officeDocument/2006/relationships/notesMaster" Target="/ppt/notesMasters/notesMaster1.xml" Id="Rbefc866a613d403e" /></Relationships>
</file>

<file path=ppt/notesSlides/_rels/notesSlide3.xml.rels>&#65279;<?xml version="1.0" encoding="utf-8"?><Relationships xmlns="http://schemas.openxmlformats.org/package/2006/relationships"><Relationship Type="http://schemas.openxmlformats.org/officeDocument/2006/relationships/slide" Target="/ppt/slides/slide3.xml" Id="Rb5b202397ccd4658" /><Relationship Type="http://schemas.openxmlformats.org/officeDocument/2006/relationships/notesMaster" Target="/ppt/notesMasters/notesMaster1.xml" Id="R8132aef704d541f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069b1cfa114bfb" /><Relationship Type="http://schemas.openxmlformats.org/officeDocument/2006/relationships/notesMaster" Target="/ppt/notesMasters/notesMaster1.xml" Id="R97105fba7c874c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720223014a14e28" /><Relationship Type="http://schemas.openxmlformats.org/officeDocument/2006/relationships/notesMaster" Target="/ppt/notesMasters/notesMaster1.xml" Id="R2514d61e4aba41f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736221618fe46c4" /><Relationship Type="http://schemas.openxmlformats.org/officeDocument/2006/relationships/notesMaster" Target="/ppt/notesMasters/notesMaster1.xml" Id="R6e76da6a1f88440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6a7ef0c60747ba" /><Relationship Type="http://schemas.openxmlformats.org/officeDocument/2006/relationships/notesMaster" Target="/ppt/notesMasters/notesMaster1.xml" Id="R8a018ca619094c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1b883c88ded42ae" /><Relationship Type="http://schemas.openxmlformats.org/officeDocument/2006/relationships/notesMaster" Target="/ppt/notesMasters/notesMaster1.xml" Id="R7366f1ee9cb348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8c2a3273b34746" /><Relationship Type="http://schemas.openxmlformats.org/officeDocument/2006/relationships/notesMaster" Target="/ppt/notesMasters/notesMaster1.xml" Id="R5ce77b81bc8f42d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e828b80f1347ca" /><Relationship Type="http://schemas.openxmlformats.org/officeDocument/2006/relationships/notesMaster" Target="/ppt/notesMasters/notesMaster1.xml" Id="Rc6365f799da04c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cac3554e5b940d9" /><Relationship Type="http://schemas.openxmlformats.org/officeDocument/2006/relationships/notesMaster" Target="/ppt/notesMasters/notesMaster1.xml" Id="Rc39892dee8934cf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239daa1d7ac46ce" /><Relationship Type="http://schemas.openxmlformats.org/officeDocument/2006/relationships/notesMaster" Target="/ppt/notesMasters/notesMaster1.xml" Id="R2fb66fa74071474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5443d33694d4280" /><Relationship Type="http://schemas.openxmlformats.org/officeDocument/2006/relationships/notesMaster" Target="/ppt/notesMasters/notesMaster1.xml" Id="R3f978533cde5405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56cf9d1aa2415c" /><Relationship Type="http://schemas.openxmlformats.org/officeDocument/2006/relationships/notesMaster" Target="/ppt/notesMasters/notesMaster1.xml" Id="R2f4362abcff1460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ccdf2e2d6b94a76" /><Relationship Type="http://schemas.openxmlformats.org/officeDocument/2006/relationships/notesMaster" Target="/ppt/notesMasters/notesMaster1.xml" Id="R2f7c83b7d6744f7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024cd8e0c141a0" /><Relationship Type="http://schemas.openxmlformats.org/officeDocument/2006/relationships/image" Target="/ppt/media/image.png" Id="R836c95271ce14424" /><Relationship Type="http://schemas.openxmlformats.org/officeDocument/2006/relationships/image" Target="/ppt/media/image2.png" Id="R75bfa164074f4480" /><Relationship Type="http://schemas.openxmlformats.org/officeDocument/2006/relationships/image" Target="/ppt/media/image.jpeg" Id="Racb241e7837c46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89c2fbf716a449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36c95271ce1442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5bfa164074f448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cb241e7837c462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bbf70e283b4607" /><Relationship Type="http://schemas.openxmlformats.org/officeDocument/2006/relationships/slideLayout" Target="/ppt/slideLayouts/slideLayout1.xml" Id="R7ab7e99a505d48c6" /><Relationship Type="http://schemas.openxmlformats.org/officeDocument/2006/relationships/slideLayout" Target="/ppt/slideLayouts/slideLayout2.xml" Id="R1ddfa44230704d8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b7e99a505d48c6"/>
    <p:sldLayoutId xmlns:r="http://schemas.openxmlformats.org/officeDocument/2006/relationships" id="2147483650" r:id="R1ddfa44230704d8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f0d1fdf00044b2d" /><Relationship Type="http://schemas.openxmlformats.org/officeDocument/2006/relationships/notesSlide" Target="/ppt/notesSlides/notesSlide1.xml" Id="Rba262b88c2094f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66e77e7961b4db6" /><Relationship Type="http://schemas.openxmlformats.org/officeDocument/2006/relationships/notesSlide" Target="/ppt/notesSlides/notesSlide2.xml" Id="R420f57b156994a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405b359d9e14b60" /><Relationship Type="http://schemas.openxmlformats.org/officeDocument/2006/relationships/notesSlide" Target="/ppt/notesSlides/notesSlide3.xml" Id="Ra2a8cecfa4a04aa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44a28577dae44c3" /><Relationship Type="http://schemas.openxmlformats.org/officeDocument/2006/relationships/notesSlide" Target="/ppt/notesSlides/notesSlide4.xml" Id="R4b5393589b2548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4d2582cc69b4b43" /><Relationship Type="http://schemas.openxmlformats.org/officeDocument/2006/relationships/notesSlide" Target="/ppt/notesSlides/notesSlide5.xml" Id="Rde4400577a0444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951547dd582451a" /><Relationship Type="http://schemas.openxmlformats.org/officeDocument/2006/relationships/notesSlide" Target="/ppt/notesSlides/notesSlide6.xml" Id="R4d893b4bf4ef4a4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5de8bfa6cdb4db8" /><Relationship Type="http://schemas.openxmlformats.org/officeDocument/2006/relationships/notesSlide" Target="/ppt/notesSlides/notesSlide7.xml" Id="R6bef58b8cf164b3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0fa490dcc6d4122" /><Relationship Type="http://schemas.openxmlformats.org/officeDocument/2006/relationships/notesSlide" Target="/ppt/notesSlides/notesSlide8.xml" Id="R6abea3c331b748b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7e4ad8e5e34af0" /><Relationship Type="http://schemas.openxmlformats.org/officeDocument/2006/relationships/notesSlide" Target="/ppt/notesSlides/notesSlide9.xml" Id="R854b9e96cafc4ad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bdf074a673a41ff" /><Relationship Type="http://schemas.openxmlformats.org/officeDocument/2006/relationships/notesSlide" Target="/ppt/notesSlides/notesSlide10.xml" Id="R77161820b3c84b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d092a54e84b4f52" /><Relationship Type="http://schemas.openxmlformats.org/officeDocument/2006/relationships/notesSlide" Target="/ppt/notesSlides/notesSlide11.xml" Id="Rb3f0fe8f0ea6430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d3c155d82e8401d" /><Relationship Type="http://schemas.openxmlformats.org/officeDocument/2006/relationships/notesSlide" Target="/ppt/notesSlides/notesSlide12.xml" Id="Ra2212bacdb2848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6411b33117b4a5d" /><Relationship Type="http://schemas.openxmlformats.org/officeDocument/2006/relationships/notesSlide" Target="/ppt/notesSlides/notesSlide13.xml" Id="Re567167607a345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9b18456da624918" /><Relationship Type="http://schemas.openxmlformats.org/officeDocument/2006/relationships/notesSlide" Target="/ppt/notesSlides/notesSlide14.xml" Id="R2a4b8619619a45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4ba8ecb3c24ea2" /><Relationship Type="http://schemas.openxmlformats.org/officeDocument/2006/relationships/notesSlide" Target="/ppt/notesSlides/notesSlide15.xml" Id="R8e9391ccefba49f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傳道書第12章</a:t>
            </a:r>
          </a:p>
          <a:p xmlns:a="http://schemas.openxmlformats.org/drawingml/2006/main">
            <a:pPr algn="ctr">
              <a:buNone/>
            </a:pPr>
            <a:r>
              <a:rPr sz="2000">
                <a:solidFill>
                  <a:srgbClr val="FFFFFF"/>
                </a:solidFill>
                <a:latin typeface="Georgia"/>
                <a:ea typeface="Georgia"/>
                <a:cs typeface="Georgia"/>
              </a:rPr>
              <a:t>Ecclesiastes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  |  Ecclesiastes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你趁着年幼、衰敗的日子尚未來到，就是你所說，我毫無喜樂的那些年日未曾臨近之先，當記念造你的主。</a:t>
            </a:r>
          </a:p>
          <a:p xmlns:a="http://schemas.openxmlformats.org/drawingml/2006/main">
            <a:pPr algn="ctr">
              <a:buNone/>
            </a:pPr>
            <a:r>
              <a:rPr sz="2100">
                <a:solidFill>
                  <a:srgbClr val="FFFFFF"/>
                </a:solidFill>
                <a:latin typeface="Georgia"/>
                <a:ea typeface="Georgia"/>
                <a:cs typeface="Georgia"/>
              </a:rPr>
              <a:t>Remember now thy Creator in the days of thy youth, while the evil days come not, nor the years draw nigh, when thou shalt say, I have no pleasure in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12:2  |  Ecclesiastes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不要等到日頭、光明、月亮、星宿變為黑暗，雨後雲彩反回，</a:t>
            </a:r>
          </a:p>
          <a:p xmlns:a="http://schemas.openxmlformats.org/drawingml/2006/main">
            <a:pPr algn="ctr">
              <a:buNone/>
            </a:pPr>
            <a:r>
              <a:rPr sz="2400">
                <a:solidFill>
                  <a:srgbClr val="FFFFFF"/>
                </a:solidFill>
                <a:latin typeface="Georgia"/>
                <a:ea typeface="Georgia"/>
                <a:cs typeface="Georgia"/>
              </a:rPr>
              <a:t>While the sun, or the light, or the moon, or the stars, be not darkened, nor the clouds return after the rain: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12:3  |  Ecclesiastes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看守房屋的發顫，有力的屈身，推磨的稀少就止息，從窗戶往外看的都昏暗；</a:t>
            </a:r>
          </a:p>
          <a:p xmlns:a="http://schemas.openxmlformats.org/drawingml/2006/main">
            <a:pPr algn="ctr">
              <a:buNone/>
            </a:pPr>
            <a:r>
              <a:rPr sz="2100">
                <a:solidFill>
                  <a:srgbClr val="FFFFFF"/>
                </a:solidFill>
                <a:latin typeface="Georgia"/>
                <a:ea typeface="Georgia"/>
                <a:cs typeface="Georgia"/>
              </a:rPr>
              <a:t>In the day when the keepers of the house shall tremble, and the strong men shall bow themselves, and the grinders cease because they are few, and those that look out of the windows be darkened,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12:4  |  Ecclesiastes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街門關閉，推磨的響聲微小，雀鳥一叫，人就起來，唱歌的女子也都衰微。</a:t>
            </a:r>
          </a:p>
          <a:p xmlns:a="http://schemas.openxmlformats.org/drawingml/2006/main">
            <a:pPr algn="ctr">
              <a:buNone/>
            </a:pPr>
            <a:r>
              <a:rPr sz="2100">
                <a:solidFill>
                  <a:srgbClr val="FFFFFF"/>
                </a:solidFill>
                <a:latin typeface="Georgia"/>
                <a:ea typeface="Georgia"/>
                <a:cs typeface="Georgia"/>
              </a:rPr>
              <a:t>And the doors shall be shut in the streets, when the sound of the grinding is low, and he shall rise up at the voice of the bird, and all the daughters of musick shall be brought low;</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12:5  |  Ecclesiastes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人怕高處，路上有驚慌，杏樹開花，蚱蜢成為重擔，人所願的也都廢掉；因為人歸他永遠的家，弔喪的在街上往來。</a:t>
            </a:r>
          </a:p>
          <a:p xmlns:a="http://schemas.openxmlformats.org/drawingml/2006/main">
            <a:pPr algn="ctr">
              <a:buNone/>
            </a:pPr>
            <a:r>
              <a:rPr sz="1800">
                <a:solidFill>
                  <a:srgbClr val="FFFFFF"/>
                </a:solidFill>
                <a:latin typeface="Georgia"/>
                <a:ea typeface="Georgia"/>
                <a:cs typeface="Georgia"/>
              </a:rPr>
              <a:t>Also when they shall be afraid of that which is high, and fears shall be in the way, and the almond tree shall flourish, and the grasshopper shall be a burden, and desire shall fail: because man goeth to his long home, and the mourners go about the streets: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12:6  |  Ecclesiastes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銀鍊折斷，金罐破裂，瓶子在泉旁損壞，水輪在井口破爛，</a:t>
            </a:r>
          </a:p>
          <a:p xmlns:a="http://schemas.openxmlformats.org/drawingml/2006/main">
            <a:pPr algn="ctr">
              <a:buNone/>
            </a:pPr>
            <a:r>
              <a:rPr sz="2400">
                <a:solidFill>
                  <a:srgbClr val="FFFFFF"/>
                </a:solidFill>
                <a:latin typeface="Georgia"/>
                <a:ea typeface="Georgia"/>
                <a:cs typeface="Georgia"/>
              </a:rPr>
              <a:t>Or ever the silver cord be loosed, or the golden bowl be broken, or the pitcher be broken at the fountain, or the wheel broken at the cistern.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12:7  |  Ecclesiastes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塵土仍歸於地，靈仍歸於賜靈的神。</a:t>
            </a:r>
          </a:p>
          <a:p xmlns:a="http://schemas.openxmlformats.org/drawingml/2006/main">
            <a:pPr algn="ctr">
              <a:buNone/>
            </a:pPr>
            <a:r>
              <a:rPr sz="2400">
                <a:solidFill>
                  <a:srgbClr val="FFFFFF"/>
                </a:solidFill>
                <a:latin typeface="Georgia"/>
                <a:ea typeface="Georgia"/>
                <a:cs typeface="Georgia"/>
              </a:rPr>
              <a:t>Then shall the dust return to the earth as it was: and the spirit shall return unto God who gave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12:8  |  Ecclesiastes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傳道者說：「虛空的虛空，凡事都是虛空。」</a:t>
            </a:r>
          </a:p>
          <a:p xmlns:a="http://schemas.openxmlformats.org/drawingml/2006/main">
            <a:pPr algn="ctr">
              <a:buNone/>
            </a:pPr>
            <a:r>
              <a:rPr sz="2800">
                <a:solidFill>
                  <a:srgbClr val="FFFFFF"/>
                </a:solidFill>
                <a:latin typeface="Georgia"/>
                <a:ea typeface="Georgia"/>
                <a:cs typeface="Georgia"/>
              </a:rPr>
              <a:t>Vanity of vanities, saith the preacher; all is vanity.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12:9  |  Ecclesiastes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再者，傳道者因有智慧，仍將知識教訓眾人；又默想，又考查，又陳說許多箴言。</a:t>
            </a:r>
          </a:p>
          <a:p xmlns:a="http://schemas.openxmlformats.org/drawingml/2006/main">
            <a:pPr algn="ctr">
              <a:buNone/>
            </a:pPr>
            <a:r>
              <a:rPr sz="2100">
                <a:solidFill>
                  <a:srgbClr val="FFFFFF"/>
                </a:solidFill>
                <a:latin typeface="Georgia"/>
                <a:ea typeface="Georgia"/>
                <a:cs typeface="Georgia"/>
              </a:rPr>
              <a:t>And moreover, because the preacher was wise, he still taught the people knowledge; yea, he gave good heed, and sought out, and set in order many proverbs.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12:10  |  Ecclesiastes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傳道者專心尋求可喜悅的言語，是憑正直寫的誠實話。</a:t>
            </a:r>
          </a:p>
          <a:p xmlns:a="http://schemas.openxmlformats.org/drawingml/2006/main">
            <a:pPr algn="ctr">
              <a:buNone/>
            </a:pPr>
            <a:r>
              <a:rPr sz="2400">
                <a:solidFill>
                  <a:srgbClr val="FFFFFF"/>
                </a:solidFill>
                <a:latin typeface="Georgia"/>
                <a:ea typeface="Georgia"/>
                <a:cs typeface="Georgia"/>
              </a:rPr>
              <a:t>The preacher sought to find out acceptable words: and that which was written was upright, even words of truth.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12:11  |  Ecclesiastes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智慧人的言語好像刺棍；會中之師的[言語]又像釘穩的釘子，都是一個牧者所賜的。</a:t>
            </a:r>
          </a:p>
          <a:p xmlns:a="http://schemas.openxmlformats.org/drawingml/2006/main">
            <a:pPr algn="ctr">
              <a:buNone/>
            </a:pPr>
            <a:r>
              <a:rPr sz="2400">
                <a:solidFill>
                  <a:srgbClr val="FFFFFF"/>
                </a:solidFill>
                <a:latin typeface="Georgia"/>
                <a:ea typeface="Georgia"/>
                <a:cs typeface="Georgia"/>
              </a:rPr>
              <a:t>The words of the wise are as goads, and as nails fastened by the masters of assemblies, which are given from one shepherd.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12:12  |  Ecclesiastes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我兒，還有一層，你當受勸戒：著書多，沒有窮盡；讀書多，身體疲倦。</a:t>
            </a:r>
          </a:p>
          <a:p xmlns:a="http://schemas.openxmlformats.org/drawingml/2006/main">
            <a:pPr algn="ctr">
              <a:buNone/>
            </a:pPr>
            <a:r>
              <a:rPr sz="2400">
                <a:solidFill>
                  <a:srgbClr val="FFFFFF"/>
                </a:solidFill>
                <a:latin typeface="Georgia"/>
                <a:ea typeface="Georgia"/>
                <a:cs typeface="Georgia"/>
              </a:rPr>
              <a:t>And further, by these, my son, be admonished: of making many books there is no end; and much study is a weariness of the flesh.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12:13  |  Ecclesiastes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這些事都已聽見了，總意就是：敬畏神，謹守他的誡命，這是人所當盡的[本分]。</a:t>
            </a:r>
          </a:p>
          <a:p xmlns:a="http://schemas.openxmlformats.org/drawingml/2006/main">
            <a:pPr algn="ctr">
              <a:buNone/>
            </a:pPr>
            <a:r>
              <a:rPr sz="2400">
                <a:solidFill>
                  <a:srgbClr val="FFFFFF"/>
                </a:solidFill>
                <a:latin typeface="Georgia"/>
                <a:ea typeface="Georgia"/>
                <a:cs typeface="Georgia"/>
              </a:rPr>
              <a:t>Let us hear the conclusion of the whole matter: Fear God, and keep his commandments: for this is the whole duty of 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12:14  |  Ecclesiastes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因為人所做的事，連一切隱藏的事，無論是善是惡，神都必審問。</a:t>
            </a:r>
          </a:p>
          <a:p xmlns:a="http://schemas.openxmlformats.org/drawingml/2006/main">
            <a:pPr algn="ctr">
              <a:buNone/>
            </a:pPr>
            <a:r>
              <a:rPr sz="2400">
                <a:solidFill>
                  <a:srgbClr val="FFFFFF"/>
                </a:solidFill>
                <a:latin typeface="Georgia"/>
                <a:ea typeface="Georgia"/>
                <a:cs typeface="Georgia"/>
              </a:rPr>
              <a:t>For God shall bring every work into judgment, with every secret thing, whether it be good, or whether it be evil.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2026-08-30T04:19:37.3840000Z</dcterms:created>
  <dcterms:modified xsi:type="dcterms:W3CDTF">2026-08-30T04:19:37.3840000Z</dcterms:modified>
</coreProperties>
</file>