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8c57fd677194f6a" /><Relationship Type="http://schemas.openxmlformats.org/officeDocument/2006/relationships/extended-properties" Target="/docProps/app.xml" Id="R8ac999885188467f" /><Relationship Type="http://schemas.openxmlformats.org/officeDocument/2006/relationships/officeDocument" Target="/ppt/presentation.xml" Id="Rc225c02c52744ab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2e27c8fe3ff46aa"/>
  </p:sldMasterIdLst>
  <p:notesMasterIdLst>
    <p:notesMasterId xmlns:r="http://schemas.openxmlformats.org/officeDocument/2006/relationships" r:id="R289096c7442b4930"/>
  </p:notesMasterIdLst>
  <p:sldIdLst>
    <p:sldId xmlns:r="http://schemas.openxmlformats.org/officeDocument/2006/relationships" id="256" r:id="R5d0889caaf0a48a6"/>
    <p:sldId xmlns:r="http://schemas.openxmlformats.org/officeDocument/2006/relationships" id="257" r:id="R7ab032d16a0146e0"/>
    <p:sldId xmlns:r="http://schemas.openxmlformats.org/officeDocument/2006/relationships" id="258" r:id="R515aba3b8cf84b4f"/>
    <p:sldId xmlns:r="http://schemas.openxmlformats.org/officeDocument/2006/relationships" id="259" r:id="Rfc6cbfb58af54e5b"/>
    <p:sldId xmlns:r="http://schemas.openxmlformats.org/officeDocument/2006/relationships" id="260" r:id="R2ace29a325434fa7"/>
    <p:sldId xmlns:r="http://schemas.openxmlformats.org/officeDocument/2006/relationships" id="261" r:id="R436d5e08055246cc"/>
    <p:sldId xmlns:r="http://schemas.openxmlformats.org/officeDocument/2006/relationships" id="262" r:id="Rda3750ef5b7f4b09"/>
    <p:sldId xmlns:r="http://schemas.openxmlformats.org/officeDocument/2006/relationships" id="263" r:id="Rae36bd0d0e1f4887"/>
    <p:sldId xmlns:r="http://schemas.openxmlformats.org/officeDocument/2006/relationships" id="264" r:id="R5f2cf21864074572"/>
    <p:sldId xmlns:r="http://schemas.openxmlformats.org/officeDocument/2006/relationships" id="265" r:id="R20a393bd8a694424"/>
    <p:sldId xmlns:r="http://schemas.openxmlformats.org/officeDocument/2006/relationships" id="266" r:id="R3e7cb7476d8545f2"/>
    <p:sldId xmlns:r="http://schemas.openxmlformats.org/officeDocument/2006/relationships" id="267" r:id="Re83b8844cff14a66"/>
    <p:sldId xmlns:r="http://schemas.openxmlformats.org/officeDocument/2006/relationships" id="268" r:id="Rb16f21de7d2747d6"/>
    <p:sldId xmlns:r="http://schemas.openxmlformats.org/officeDocument/2006/relationships" id="269" r:id="R96a0578b469244f5"/>
    <p:sldId xmlns:r="http://schemas.openxmlformats.org/officeDocument/2006/relationships" id="270" r:id="R203c26596c474824"/>
    <p:sldId xmlns:r="http://schemas.openxmlformats.org/officeDocument/2006/relationships" id="271" r:id="R33c711dc3add46c8"/>
    <p:sldId xmlns:r="http://schemas.openxmlformats.org/officeDocument/2006/relationships" id="272" r:id="R96a154091f4f4a1b"/>
    <p:sldId xmlns:r="http://schemas.openxmlformats.org/officeDocument/2006/relationships" id="273" r:id="Re3b65e58e46f43a9"/>
    <p:sldId xmlns:r="http://schemas.openxmlformats.org/officeDocument/2006/relationships" id="274" r:id="R0bb1a0ccec324b64"/>
    <p:sldId xmlns:r="http://schemas.openxmlformats.org/officeDocument/2006/relationships" id="275" r:id="Ree9f9b742a6b4988"/>
    <p:sldId xmlns:r="http://schemas.openxmlformats.org/officeDocument/2006/relationships" id="276" r:id="Ra0df0e76fe754b5e"/>
    <p:sldId xmlns:r="http://schemas.openxmlformats.org/officeDocument/2006/relationships" id="277" r:id="R1c50c87558e24328"/>
    <p:sldId xmlns:r="http://schemas.openxmlformats.org/officeDocument/2006/relationships" id="278" r:id="R01796d5f6c5d4c6c"/>
    <p:sldId xmlns:r="http://schemas.openxmlformats.org/officeDocument/2006/relationships" id="279" r:id="R9ccf1e3d619d444a"/>
    <p:sldId xmlns:r="http://schemas.openxmlformats.org/officeDocument/2006/relationships" id="280" r:id="Ra902a0acb6984ebf"/>
    <p:sldId xmlns:r="http://schemas.openxmlformats.org/officeDocument/2006/relationships" id="281" r:id="R99938ab1a6e647a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698b4b6affe4b9e" /><Relationship Type="http://schemas.openxmlformats.org/officeDocument/2006/relationships/slideMaster" Target="/ppt/slideMasters/slideMaster1.xml" Id="R32e27c8fe3ff46aa" /><Relationship Type="http://schemas.openxmlformats.org/officeDocument/2006/relationships/notesMaster" Target="/ppt/notesMasters/notesMaster1.xml" Id="R289096c7442b4930" /><Relationship Type="http://schemas.openxmlformats.org/officeDocument/2006/relationships/presProps" Target="/ppt/presProps.xml" Id="Rda65ff2a674b452d" /><Relationship Type="http://schemas.openxmlformats.org/officeDocument/2006/relationships/tableStyles" Target="/ppt/tableStyles.xml" Id="Rdc4750c8eb6241ad" /><Relationship Type="http://schemas.openxmlformats.org/officeDocument/2006/relationships/slide" Target="/ppt/slides/slide1.xml" Id="R5d0889caaf0a48a6" /><Relationship Type="http://schemas.openxmlformats.org/officeDocument/2006/relationships/slide" Target="/ppt/slides/slide2.xml" Id="R7ab032d16a0146e0" /><Relationship Type="http://schemas.openxmlformats.org/officeDocument/2006/relationships/slide" Target="/ppt/slides/slide3.xml" Id="R515aba3b8cf84b4f" /><Relationship Type="http://schemas.openxmlformats.org/officeDocument/2006/relationships/slide" Target="/ppt/slides/slide4.xml" Id="Rfc6cbfb58af54e5b" /><Relationship Type="http://schemas.openxmlformats.org/officeDocument/2006/relationships/slide" Target="/ppt/slides/slide5.xml" Id="R2ace29a325434fa7" /><Relationship Type="http://schemas.openxmlformats.org/officeDocument/2006/relationships/slide" Target="/ppt/slides/slide6.xml" Id="R436d5e08055246cc" /><Relationship Type="http://schemas.openxmlformats.org/officeDocument/2006/relationships/slide" Target="/ppt/slides/slide7.xml" Id="Rda3750ef5b7f4b09" /><Relationship Type="http://schemas.openxmlformats.org/officeDocument/2006/relationships/slide" Target="/ppt/slides/slide8.xml" Id="Rae36bd0d0e1f4887" /><Relationship Type="http://schemas.openxmlformats.org/officeDocument/2006/relationships/slide" Target="/ppt/slides/slide9.xml" Id="R5f2cf21864074572" /><Relationship Type="http://schemas.openxmlformats.org/officeDocument/2006/relationships/slide" Target="/ppt/slides/slide10.xml" Id="R20a393bd8a694424" /><Relationship Type="http://schemas.openxmlformats.org/officeDocument/2006/relationships/slide" Target="/ppt/slides/slide11.xml" Id="R3e7cb7476d8545f2" /><Relationship Type="http://schemas.openxmlformats.org/officeDocument/2006/relationships/slide" Target="/ppt/slides/slide12.xml" Id="Re83b8844cff14a66" /><Relationship Type="http://schemas.openxmlformats.org/officeDocument/2006/relationships/slide" Target="/ppt/slides/slide13.xml" Id="Rb16f21de7d2747d6" /><Relationship Type="http://schemas.openxmlformats.org/officeDocument/2006/relationships/slide" Target="/ppt/slides/slide14.xml" Id="R96a0578b469244f5" /><Relationship Type="http://schemas.openxmlformats.org/officeDocument/2006/relationships/slide" Target="/ppt/slides/slide15.xml" Id="R203c26596c474824" /><Relationship Type="http://schemas.openxmlformats.org/officeDocument/2006/relationships/slide" Target="/ppt/slides/slide16.xml" Id="R33c711dc3add46c8" /><Relationship Type="http://schemas.openxmlformats.org/officeDocument/2006/relationships/slide" Target="/ppt/slides/slide17.xml" Id="R96a154091f4f4a1b" /><Relationship Type="http://schemas.openxmlformats.org/officeDocument/2006/relationships/slide" Target="/ppt/slides/slide18.xml" Id="Re3b65e58e46f43a9" /><Relationship Type="http://schemas.openxmlformats.org/officeDocument/2006/relationships/slide" Target="/ppt/slides/slide19.xml" Id="R0bb1a0ccec324b64" /><Relationship Type="http://schemas.openxmlformats.org/officeDocument/2006/relationships/slide" Target="/ppt/slides/slide20.xml" Id="Ree9f9b742a6b4988" /><Relationship Type="http://schemas.openxmlformats.org/officeDocument/2006/relationships/slide" Target="/ppt/slides/slide21.xml" Id="Ra0df0e76fe754b5e" /><Relationship Type="http://schemas.openxmlformats.org/officeDocument/2006/relationships/slide" Target="/ppt/slides/slide22.xml" Id="R1c50c87558e24328" /><Relationship Type="http://schemas.openxmlformats.org/officeDocument/2006/relationships/slide" Target="/ppt/slides/slide23.xml" Id="R01796d5f6c5d4c6c" /><Relationship Type="http://schemas.openxmlformats.org/officeDocument/2006/relationships/slide" Target="/ppt/slides/slide24.xml" Id="R9ccf1e3d619d444a" /><Relationship Type="http://schemas.openxmlformats.org/officeDocument/2006/relationships/slide" Target="/ppt/slides/slide25.xml" Id="Ra902a0acb6984ebf" /><Relationship Type="http://schemas.openxmlformats.org/officeDocument/2006/relationships/slide" Target="/ppt/slides/slide26.xml" Id="R99938ab1a6e647a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435b6bbc158429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8bb05effc89428d" /><Relationship Type="http://schemas.openxmlformats.org/officeDocument/2006/relationships/notesMaster" Target="/ppt/notesMasters/notesMaster1.xml" Id="Rd07274c629c94ee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e587970c1754913" /><Relationship Type="http://schemas.openxmlformats.org/officeDocument/2006/relationships/notesMaster" Target="/ppt/notesMasters/notesMaster1.xml" Id="Rcdff705dc1ec44f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b2baf3cea8d411b" /><Relationship Type="http://schemas.openxmlformats.org/officeDocument/2006/relationships/notesMaster" Target="/ppt/notesMasters/notesMaster1.xml" Id="R9cb88f1aa835460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f1842e9e25e4cd9" /><Relationship Type="http://schemas.openxmlformats.org/officeDocument/2006/relationships/notesMaster" Target="/ppt/notesMasters/notesMaster1.xml" Id="Re0781bffb2354e1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87944c3435f4b80" /><Relationship Type="http://schemas.openxmlformats.org/officeDocument/2006/relationships/notesMaster" Target="/ppt/notesMasters/notesMaster1.xml" Id="R195614501c2148a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e154acf859047b1" /><Relationship Type="http://schemas.openxmlformats.org/officeDocument/2006/relationships/notesMaster" Target="/ppt/notesMasters/notesMaster1.xml" Id="R6fa47f0bcd8a4ff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00e7bed04324b68" /><Relationship Type="http://schemas.openxmlformats.org/officeDocument/2006/relationships/notesMaster" Target="/ppt/notesMasters/notesMaster1.xml" Id="Rb9cdb7d76eed4c4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cb02a05c470416a" /><Relationship Type="http://schemas.openxmlformats.org/officeDocument/2006/relationships/notesMaster" Target="/ppt/notesMasters/notesMaster1.xml" Id="Raa4e3d5669124ea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82f9302178247d0" /><Relationship Type="http://schemas.openxmlformats.org/officeDocument/2006/relationships/notesMaster" Target="/ppt/notesMasters/notesMaster1.xml" Id="R03288f26d52f465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66157064ff847c5" /><Relationship Type="http://schemas.openxmlformats.org/officeDocument/2006/relationships/notesMaster" Target="/ppt/notesMasters/notesMaster1.xml" Id="R428f8611e13c4b7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a2730326b7d443e" /><Relationship Type="http://schemas.openxmlformats.org/officeDocument/2006/relationships/notesMaster" Target="/ppt/notesMasters/notesMaster1.xml" Id="R63d83679d624459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bbf95e900794af4" /><Relationship Type="http://schemas.openxmlformats.org/officeDocument/2006/relationships/notesMaster" Target="/ppt/notesMasters/notesMaster1.xml" Id="Rf8e25191db694cb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0d7c49744b4422d" /><Relationship Type="http://schemas.openxmlformats.org/officeDocument/2006/relationships/notesMaster" Target="/ppt/notesMasters/notesMaster1.xml" Id="Rbb2e1ab5591745c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9414917067f4990" /><Relationship Type="http://schemas.openxmlformats.org/officeDocument/2006/relationships/notesMaster" Target="/ppt/notesMasters/notesMaster1.xml" Id="R76caa14ca8f7417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5a0eb9ebabc4be9" /><Relationship Type="http://schemas.openxmlformats.org/officeDocument/2006/relationships/notesMaster" Target="/ppt/notesMasters/notesMaster1.xml" Id="R06a39583b53b4b1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c9c79d82e8b4367" /><Relationship Type="http://schemas.openxmlformats.org/officeDocument/2006/relationships/notesMaster" Target="/ppt/notesMasters/notesMaster1.xml" Id="Rf2150ea5150b40e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e03a97837d14878" /><Relationship Type="http://schemas.openxmlformats.org/officeDocument/2006/relationships/notesMaster" Target="/ppt/notesMasters/notesMaster1.xml" Id="R06cc977ae3bf462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8e56622b94041a0" /><Relationship Type="http://schemas.openxmlformats.org/officeDocument/2006/relationships/notesMaster" Target="/ppt/notesMasters/notesMaster1.xml" Id="R287d9e18d38c4f8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be0c58e63a142e1" /><Relationship Type="http://schemas.openxmlformats.org/officeDocument/2006/relationships/notesMaster" Target="/ppt/notesMasters/notesMaster1.xml" Id="R86f69ce1580c4e2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b11edf07f1d8471e" /><Relationship Type="http://schemas.openxmlformats.org/officeDocument/2006/relationships/notesMaster" Target="/ppt/notesMasters/notesMaster1.xml" Id="R5d0253693f69415a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ad371e0574264688" /><Relationship Type="http://schemas.openxmlformats.org/officeDocument/2006/relationships/notesMaster" Target="/ppt/notesMasters/notesMaster1.xml" Id="Rdc02dda82004458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c290f0b57bc646a1" /><Relationship Type="http://schemas.openxmlformats.org/officeDocument/2006/relationships/notesMaster" Target="/ppt/notesMasters/notesMaster1.xml" Id="R124f9921eff64f0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00168e93c24f4ac3" /><Relationship Type="http://schemas.openxmlformats.org/officeDocument/2006/relationships/notesMaster" Target="/ppt/notesMasters/notesMaster1.xml" Id="R22b6c716c0a047d5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3b656921841248e4" /><Relationship Type="http://schemas.openxmlformats.org/officeDocument/2006/relationships/notesMaster" Target="/ppt/notesMasters/notesMaster1.xml" Id="Rad55747a31bb46c8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a24d1f4cdbb54c4c" /><Relationship Type="http://schemas.openxmlformats.org/officeDocument/2006/relationships/notesMaster" Target="/ppt/notesMasters/notesMaster1.xml" Id="R9bd7749e58fa431c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c8d825ab70d74e40" /><Relationship Type="http://schemas.openxmlformats.org/officeDocument/2006/relationships/notesMaster" Target="/ppt/notesMasters/notesMaster1.xml" Id="R5ff6f89870044e5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4fa5971d2b04833" /><Relationship Type="http://schemas.openxmlformats.org/officeDocument/2006/relationships/image" Target="/ppt/media/image.png" Id="Rf7f65ad798d64320" /><Relationship Type="http://schemas.openxmlformats.org/officeDocument/2006/relationships/image" Target="/ppt/media/image2.png" Id="Ra9299b7dee0745b2" /><Relationship Type="http://schemas.openxmlformats.org/officeDocument/2006/relationships/image" Target="/ppt/media/image.jpeg" Id="R8c5db523016d485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1037c0defce448f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f7f65ad798d64320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a9299b7dee0745b2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5db523016d4859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20d24bfe8db42fc" /><Relationship Type="http://schemas.openxmlformats.org/officeDocument/2006/relationships/slideLayout" Target="/ppt/slideLayouts/slideLayout1.xml" Id="R35b5c6bdea074cae" /><Relationship Type="http://schemas.openxmlformats.org/officeDocument/2006/relationships/slideLayout" Target="/ppt/slideLayouts/slideLayout2.xml" Id="R027d1e4b07da43f6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5b5c6bdea074cae"/>
    <p:sldLayoutId xmlns:r="http://schemas.openxmlformats.org/officeDocument/2006/relationships" id="2147483650" r:id="R027d1e4b07da43f6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4762c77255c4fc9" /><Relationship Type="http://schemas.openxmlformats.org/officeDocument/2006/relationships/notesSlide" Target="/ppt/notesSlides/notesSlide1.xml" Id="Rc48f840d8c5e42c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e89e45526de4288" /><Relationship Type="http://schemas.openxmlformats.org/officeDocument/2006/relationships/notesSlide" Target="/ppt/notesSlides/notesSlide2.xml" Id="R0d8309ad38d746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4c9d86f9ed2452b" /><Relationship Type="http://schemas.openxmlformats.org/officeDocument/2006/relationships/notesSlide" Target="/ppt/notesSlides/notesSlide3.xml" Id="Rf73bf57b6911464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87d6429fed148e8" /><Relationship Type="http://schemas.openxmlformats.org/officeDocument/2006/relationships/notesSlide" Target="/ppt/notesSlides/notesSlide4.xml" Id="R8af1349acf5b458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f099ea978c04467" /><Relationship Type="http://schemas.openxmlformats.org/officeDocument/2006/relationships/notesSlide" Target="/ppt/notesSlides/notesSlide5.xml" Id="Rf4bd42f817d94ec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5ebad24ca74e36" /><Relationship Type="http://schemas.openxmlformats.org/officeDocument/2006/relationships/notesSlide" Target="/ppt/notesSlides/notesSlide6.xml" Id="R6ba1d3a95ba449c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b16ad0bad424986" /><Relationship Type="http://schemas.openxmlformats.org/officeDocument/2006/relationships/notesSlide" Target="/ppt/notesSlides/notesSlide7.xml" Id="R5cd91dc59b494b4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a37b75dc90c4fab" /><Relationship Type="http://schemas.openxmlformats.org/officeDocument/2006/relationships/notesSlide" Target="/ppt/notesSlides/notesSlide8.xml" Id="R7c9f0aa71a9240e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3dc1c1b327441f" /><Relationship Type="http://schemas.openxmlformats.org/officeDocument/2006/relationships/notesSlide" Target="/ppt/notesSlides/notesSlide9.xml" Id="R81092821b84f425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50e03fd42b84f67" /><Relationship Type="http://schemas.openxmlformats.org/officeDocument/2006/relationships/notesSlide" Target="/ppt/notesSlides/notesSlide10.xml" Id="R88beb536a43c4fa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ed97c861a154fbb" /><Relationship Type="http://schemas.openxmlformats.org/officeDocument/2006/relationships/notesSlide" Target="/ppt/notesSlides/notesSlide11.xml" Id="Rf08a33c5b6cb46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ead902d16f04947" /><Relationship Type="http://schemas.openxmlformats.org/officeDocument/2006/relationships/notesSlide" Target="/ppt/notesSlides/notesSlide12.xml" Id="Rdbeb30c0b38d4fd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0c8ca2133254fff" /><Relationship Type="http://schemas.openxmlformats.org/officeDocument/2006/relationships/notesSlide" Target="/ppt/notesSlides/notesSlide13.xml" Id="R82e108ae23c7428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5ba3a52dcf49c5" /><Relationship Type="http://schemas.openxmlformats.org/officeDocument/2006/relationships/notesSlide" Target="/ppt/notesSlides/notesSlide14.xml" Id="Rf4da4025064540a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8360191959245fd" /><Relationship Type="http://schemas.openxmlformats.org/officeDocument/2006/relationships/notesSlide" Target="/ppt/notesSlides/notesSlide15.xml" Id="R68076d0bfd7448e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cff8a0b432d4528" /><Relationship Type="http://schemas.openxmlformats.org/officeDocument/2006/relationships/notesSlide" Target="/ppt/notesSlides/notesSlide16.xml" Id="Rd9ef24e74e2b47e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98900a56ef64e68" /><Relationship Type="http://schemas.openxmlformats.org/officeDocument/2006/relationships/notesSlide" Target="/ppt/notesSlides/notesSlide17.xml" Id="Rb2ae8c7d482146b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889fc53427d4aa6" /><Relationship Type="http://schemas.openxmlformats.org/officeDocument/2006/relationships/notesSlide" Target="/ppt/notesSlides/notesSlide18.xml" Id="R402333a7f8044ae4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0f2ff2802f4978" /><Relationship Type="http://schemas.openxmlformats.org/officeDocument/2006/relationships/notesSlide" Target="/ppt/notesSlides/notesSlide19.xml" Id="Rcead0328defc4e36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5f1ed72273d4cb7" /><Relationship Type="http://schemas.openxmlformats.org/officeDocument/2006/relationships/notesSlide" Target="/ppt/notesSlides/notesSlide20.xml" Id="R99efecd3429a4d4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1d587e6f5944b7e" /><Relationship Type="http://schemas.openxmlformats.org/officeDocument/2006/relationships/notesSlide" Target="/ppt/notesSlides/notesSlide21.xml" Id="Rb4f365030b29435b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ecebdf58de448cf" /><Relationship Type="http://schemas.openxmlformats.org/officeDocument/2006/relationships/notesSlide" Target="/ppt/notesSlides/notesSlide22.xml" Id="Rf5e589d9d5a4464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504f30f9ccf4aa9" /><Relationship Type="http://schemas.openxmlformats.org/officeDocument/2006/relationships/notesSlide" Target="/ppt/notesSlides/notesSlide23.xml" Id="Rcae6f7e1841d415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d2b1036f44f4166" /><Relationship Type="http://schemas.openxmlformats.org/officeDocument/2006/relationships/notesSlide" Target="/ppt/notesSlides/notesSlide24.xml" Id="R372ceffff7b44370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d3a93d2eef3487e" /><Relationship Type="http://schemas.openxmlformats.org/officeDocument/2006/relationships/notesSlide" Target="/ppt/notesSlides/notesSlide25.xml" Id="Raf3cf8256b9a467b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a35281358854aca" /><Relationship Type="http://schemas.openxmlformats.org/officeDocument/2006/relationships/notesSlide" Target="/ppt/notesSlides/notesSlide26.xml" Id="R629d05acfa0543a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羅馬書第7章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Romans 7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7:1  |  Romans 7:1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弟兄們，我現在對明白律法的人說，你們豈不曉得律法管人是在活着的時候嗎？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Know ye not, brethren, (for I speak to them that know the law,) how that the law hath dominion over a man as long as he liveth?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7:2  |  Romans 7:2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就如女人有了丈夫，丈夫還活着，就被律法約束；丈夫若死了，就脫離了丈夫的律法。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woman which hath an husband is bound by the law to her husband so long as he liveth; but if the husband be dead, she is loosed from the law of her husband.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7:3  |  Romans 7:3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所以丈夫活着，她若歸於別人，便叫淫婦；丈夫若死了，她就脫離了丈夫的律法，雖然歸於別人，也不是淫婦。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then if, while her husband liveth, she be married to another man, she shall be called an adulteress: but if her husband be dead, she is free from that law; so that she is no adulteress, though she be married to another 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7:4  |  Romans 7:4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我的弟兄們，這樣說來，你們藉着基督的身體，在律法上也是死了，叫你們歸於別人，就是歸於那從死裏復活的，叫我們結果子給神。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Wherefore, my brethren, ye also are become dead to the law by the body of Christ; that ye should be married to another, even to him who is raised from the dead, that we should bring forth fruit unto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7:5  |  Romans 7:5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因為我們屬肉體的時候，那因律法而生的惡慾就在我們肢體中發動，以致結成死亡的果子。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when we were in the flesh, the motions of sins, which were by the law, did work in our members to bring forth fruit unto death.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7:6  |  Romans 7:6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但我們既然在捆我們的律法上死了，現今就脫離了律法，叫我們服事[主]，要按着心靈的新樣，不按着儀文的舊樣。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now we are delivered from the law, that being dead wherein we were held; that we should serve in newness of spirit, and not in the oldness of the letter.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7:7  |  Romans 7:7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這樣，我們可說甚麼呢？律法是罪嗎？斷乎不是！只是非因律法，我就不知何為罪。非律法說「不可起貪心」，我就不知何為貪心。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shall we say then? Is the law sin? God forbid. Nay, I had not known sin, but by the law: for I had not known lust, except the law had said, Thou shalt not covet.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7:8  |  Romans 7:8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然而，罪趁着機會， 就藉着誡命叫諸般的貪心在我裏頭發動；因為沒有律法，罪是死的。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sin, taking occasion by the commandment, wrought in me all manner of concupiscence. For without the law sin was dead.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7:9  |  Romans 7:9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我以前沒有律法是活着的；但是誡命來到，罪又活了，我就死了。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was alive without the law once: but when the commandment came, sin revived, and I died.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7:10  |  Romans 7:10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那本來叫人活的誡命，反倒叫我死；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commandment, which was ordained to life, I found to be unto death.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7:11  |  Romans 7:11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因為罪趁着機會， 就藉着誡命引誘我，並且殺了我。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sin, taking occasion by the commandment, deceived me, and by it slew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7:12  |  Romans 7:12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這樣看來，律法是聖潔的，誡命也是聖潔、公義、良善的。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 the law is holy, and the commandment holy, and just, and good.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7:13  |  Romans 7:13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既然如此，那良善的是叫我死嗎？斷乎不是！[叫我死的乃是罪]。但罪藉着那良善的叫我死，就顯出真是罪，叫罪因着誡命更顯出是惡極了。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Was then that which is good made death unto me? God forbid. But sin, that it might appear sin, working death in me by that which is good; that sin by the commandment might become exceeding sinful.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7:14  |  Romans 7:14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我們原曉得律法是屬乎靈的，但我是屬乎肉體的，是已經賣給罪了。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we know that the law is spiritual: but I am carnal, sold under sin.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7:15  |  Romans 7:15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因為我所做的，我自己不明白；我所願意的，我並不做；我所恨惡的，我倒去做。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that which I do I allow not: for what I would, that do I not; but what I hate, that do I.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7:16  |  Romans 7:16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若我所做的，是我所不願意的，我就應承律法是善的。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then I do that which I would not, I consent unto the law that it is good.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7:17  |  Romans 7:17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既是這樣，就不是我做的，乃是住在我裏頭的罪做的。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then it is no more I that do it, but sin that dwelleth in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7:18  |  Romans 7:18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我也知道，在我裏頭，就是我肉體之中，沒有良善。因為，立志為善由得我，只是行出來由不得我。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know that in me (that is, in my flesh,) dwelleth no good thing: for to will is present with me; but how to perform that which is good I find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7:19  |  Romans 7:19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故此，我所願意的善，我反不做；我所不願意的惡，我倒去做。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good that I would I do not: but the evil which I would not, that I do.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7:20  |  Romans 7:20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若我去做所不願意做的，就不是我做的，乃是住在我裏頭的罪做的。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if I do that I would not, it is no more I that do it, but sin that dwelleth in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7:21  |  Romans 7:21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我覺得有個律，就是我願意為善的時候，便有惡與我同在。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find then a law, that, when I would do good, evil is present with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7:22  |  Romans 7:22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因為按着我裏面的意思，我是喜歡神的律；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delight in the law of God after the inward man: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7:23  |  Romans 7:23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但我覺得肢體中另有個律和我心中的律交戰，把我擄去，叫我附從那肢體中犯罪的律。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 see another law in my members, warring against the law of my mind, and bringing me into captivity to the law of sin which is in my members.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7:24  |  Romans 7:24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我真是苦啊！誰能救我脫離這取死的身體呢？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wretched man that I am! who shall deliver me from the body of this death?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7:25  |  Romans 7:25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感謝神，靠着我們的主耶穌基督[就能脫離了]。這樣看來，我以內心順服神的律，我肉體卻順服罪的律了。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thank God through Jesus Christ our Lord. So then with the mind I myself serve the law of God; but with the flesh the law of sin.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2026-08-30T07:09:07.2650000Z</dcterms:created>
  <dcterms:modified xsi:type="dcterms:W3CDTF">2026-08-30T07:09:07.2650000Z</dcterms:modified>
</coreProperties>
</file>