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bca5204870b471f" /><Relationship Type="http://schemas.openxmlformats.org/officeDocument/2006/relationships/extended-properties" Target="/docProps/app.xml" Id="R63fbc8e8d2574f07" /><Relationship Type="http://schemas.openxmlformats.org/officeDocument/2006/relationships/officeDocument" Target="/ppt/presentation.xml" Id="R699ec3cb44ce4414" /></Relationships>
</file>

<file path=ppt/presentation.xml><?xml version="1.0" encoding="utf-8"?>
<p:presentation xmlns:p="http://schemas.openxmlformats.org/presentationml/2006/main">
  <p:sldMasterIdLst>
    <p:sldMasterId xmlns:r="http://schemas.openxmlformats.org/officeDocument/2006/relationships" id="2147483648" r:id="R4c81088346af4fd4"/>
  </p:sldMasterIdLst>
  <p:notesMasterIdLst>
    <p:notesMasterId xmlns:r="http://schemas.openxmlformats.org/officeDocument/2006/relationships" r:id="Rbcf8eb187b644a5c"/>
  </p:notesMasterIdLst>
  <p:sldIdLst>
    <p:sldId xmlns:r="http://schemas.openxmlformats.org/officeDocument/2006/relationships" id="256" r:id="R9c2a7eb537a941df"/>
    <p:sldId xmlns:r="http://schemas.openxmlformats.org/officeDocument/2006/relationships" id="257" r:id="R8568d5315b0f4eae"/>
    <p:sldId xmlns:r="http://schemas.openxmlformats.org/officeDocument/2006/relationships" id="258" r:id="R754c8acc46c84b7a"/>
    <p:sldId xmlns:r="http://schemas.openxmlformats.org/officeDocument/2006/relationships" id="259" r:id="Rb4b24fb63d134123"/>
    <p:sldId xmlns:r="http://schemas.openxmlformats.org/officeDocument/2006/relationships" id="260" r:id="R5744a70371824442"/>
    <p:sldId xmlns:r="http://schemas.openxmlformats.org/officeDocument/2006/relationships" id="261" r:id="R824b7b2a848648e3"/>
    <p:sldId xmlns:r="http://schemas.openxmlformats.org/officeDocument/2006/relationships" id="262" r:id="Rabd3ff7db0a74064"/>
    <p:sldId xmlns:r="http://schemas.openxmlformats.org/officeDocument/2006/relationships" id="263" r:id="R65e9d34064244d81"/>
    <p:sldId xmlns:r="http://schemas.openxmlformats.org/officeDocument/2006/relationships" id="264" r:id="R0abe8b7e8b394716"/>
    <p:sldId xmlns:r="http://schemas.openxmlformats.org/officeDocument/2006/relationships" id="265" r:id="Rc25874d08fa14227"/>
    <p:sldId xmlns:r="http://schemas.openxmlformats.org/officeDocument/2006/relationships" id="266" r:id="R268698f8a66f4cfc"/>
    <p:sldId xmlns:r="http://schemas.openxmlformats.org/officeDocument/2006/relationships" id="267" r:id="R8b13482b906b493b"/>
    <p:sldId xmlns:r="http://schemas.openxmlformats.org/officeDocument/2006/relationships" id="268" r:id="Rb653ec3313c243d6"/>
    <p:sldId xmlns:r="http://schemas.openxmlformats.org/officeDocument/2006/relationships" id="269" r:id="R44c0f7c50cf3405b"/>
    <p:sldId xmlns:r="http://schemas.openxmlformats.org/officeDocument/2006/relationships" id="270" r:id="R3b719aa4c028450d"/>
    <p:sldId xmlns:r="http://schemas.openxmlformats.org/officeDocument/2006/relationships" id="271" r:id="R986f76db869e481a"/>
    <p:sldId xmlns:r="http://schemas.openxmlformats.org/officeDocument/2006/relationships" id="272" r:id="Rb4a3711b18344086"/>
    <p:sldId xmlns:r="http://schemas.openxmlformats.org/officeDocument/2006/relationships" id="273" r:id="Ra549f454cb3d432a"/>
    <p:sldId xmlns:r="http://schemas.openxmlformats.org/officeDocument/2006/relationships" id="274" r:id="R25d313f3bd6542a0"/>
    <p:sldId xmlns:r="http://schemas.openxmlformats.org/officeDocument/2006/relationships" id="275" r:id="R74b1054d3f98410a"/>
    <p:sldId xmlns:r="http://schemas.openxmlformats.org/officeDocument/2006/relationships" id="276" r:id="R87cbac2579e34a24"/>
    <p:sldId xmlns:r="http://schemas.openxmlformats.org/officeDocument/2006/relationships" id="277" r:id="Rb37fd2ed98ab4a48"/>
    <p:sldId xmlns:r="http://schemas.openxmlformats.org/officeDocument/2006/relationships" id="278" r:id="R559c65a7f7d54212"/>
    <p:sldId xmlns:r="http://schemas.openxmlformats.org/officeDocument/2006/relationships" id="279" r:id="Rcc68c132fcc14adf"/>
    <p:sldId xmlns:r="http://schemas.openxmlformats.org/officeDocument/2006/relationships" id="280" r:id="Rf1feb089b967495e"/>
    <p:sldId xmlns:r="http://schemas.openxmlformats.org/officeDocument/2006/relationships" id="281" r:id="Rf74f851cd4dd4c5e"/>
    <p:sldId xmlns:r="http://schemas.openxmlformats.org/officeDocument/2006/relationships" id="282" r:id="Rcb6fce7218544264"/>
    <p:sldId xmlns:r="http://schemas.openxmlformats.org/officeDocument/2006/relationships" id="283" r:id="R27abee3864ce4ab8"/>
    <p:sldId xmlns:r="http://schemas.openxmlformats.org/officeDocument/2006/relationships" id="284" r:id="R971a117f3ef04bf5"/>
    <p:sldId xmlns:r="http://schemas.openxmlformats.org/officeDocument/2006/relationships" id="285" r:id="R714e39118bdc414b"/>
    <p:sldId xmlns:r="http://schemas.openxmlformats.org/officeDocument/2006/relationships" id="286" r:id="R805801f51bad4d11"/>
    <p:sldId xmlns:r="http://schemas.openxmlformats.org/officeDocument/2006/relationships" id="287" r:id="Rd199c889740f4d61"/>
    <p:sldId xmlns:r="http://schemas.openxmlformats.org/officeDocument/2006/relationships" id="288" r:id="R84040d14eddb48a7"/>
    <p:sldId xmlns:r="http://schemas.openxmlformats.org/officeDocument/2006/relationships" id="289" r:id="R2c1f589e07b14ad2"/>
    <p:sldId xmlns:r="http://schemas.openxmlformats.org/officeDocument/2006/relationships" id="290" r:id="R8821dd6cb835429e"/>
    <p:sldId xmlns:r="http://schemas.openxmlformats.org/officeDocument/2006/relationships" id="291" r:id="R2c0f6fda87484acc"/>
    <p:sldId xmlns:r="http://schemas.openxmlformats.org/officeDocument/2006/relationships" id="292" r:id="R3be636ae94904455"/>
    <p:sldId xmlns:r="http://schemas.openxmlformats.org/officeDocument/2006/relationships" id="293" r:id="Rdf6911fe7cd14005"/>
    <p:sldId xmlns:r="http://schemas.openxmlformats.org/officeDocument/2006/relationships" id="294" r:id="R6a033f221c614561"/>
    <p:sldId xmlns:r="http://schemas.openxmlformats.org/officeDocument/2006/relationships" id="295" r:id="R98d3a0e7fbcc43cc"/>
    <p:sldId xmlns:r="http://schemas.openxmlformats.org/officeDocument/2006/relationships" id="296" r:id="R4451330180f9487e"/>
    <p:sldId xmlns:r="http://schemas.openxmlformats.org/officeDocument/2006/relationships" id="297" r:id="R6c3e5e947c0f461f"/>
    <p:sldId xmlns:r="http://schemas.openxmlformats.org/officeDocument/2006/relationships" id="298" r:id="R561dcd20ce4743b6"/>
    <p:sldId xmlns:r="http://schemas.openxmlformats.org/officeDocument/2006/relationships" id="299" r:id="Rb6c0622bb7f94f6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aee47eb9d84440a" /><Relationship Type="http://schemas.openxmlformats.org/officeDocument/2006/relationships/slideMaster" Target="/ppt/slideMasters/slideMaster1.xml" Id="R4c81088346af4fd4" /><Relationship Type="http://schemas.openxmlformats.org/officeDocument/2006/relationships/notesMaster" Target="/ppt/notesMasters/notesMaster1.xml" Id="Rbcf8eb187b644a5c" /><Relationship Type="http://schemas.openxmlformats.org/officeDocument/2006/relationships/presProps" Target="/ppt/presProps.xml" Id="Rcbd1318717b24d2c" /><Relationship Type="http://schemas.openxmlformats.org/officeDocument/2006/relationships/tableStyles" Target="/ppt/tableStyles.xml" Id="R01bd2d765aee406f" /><Relationship Type="http://schemas.openxmlformats.org/officeDocument/2006/relationships/slide" Target="/ppt/slides/slide1.xml" Id="R9c2a7eb537a941df" /><Relationship Type="http://schemas.openxmlformats.org/officeDocument/2006/relationships/slide" Target="/ppt/slides/slide2.xml" Id="R8568d5315b0f4eae" /><Relationship Type="http://schemas.openxmlformats.org/officeDocument/2006/relationships/slide" Target="/ppt/slides/slide3.xml" Id="R754c8acc46c84b7a" /><Relationship Type="http://schemas.openxmlformats.org/officeDocument/2006/relationships/slide" Target="/ppt/slides/slide4.xml" Id="Rb4b24fb63d134123" /><Relationship Type="http://schemas.openxmlformats.org/officeDocument/2006/relationships/slide" Target="/ppt/slides/slide5.xml" Id="R5744a70371824442" /><Relationship Type="http://schemas.openxmlformats.org/officeDocument/2006/relationships/slide" Target="/ppt/slides/slide6.xml" Id="R824b7b2a848648e3" /><Relationship Type="http://schemas.openxmlformats.org/officeDocument/2006/relationships/slide" Target="/ppt/slides/slide7.xml" Id="Rabd3ff7db0a74064" /><Relationship Type="http://schemas.openxmlformats.org/officeDocument/2006/relationships/slide" Target="/ppt/slides/slide8.xml" Id="R65e9d34064244d81" /><Relationship Type="http://schemas.openxmlformats.org/officeDocument/2006/relationships/slide" Target="/ppt/slides/slide9.xml" Id="R0abe8b7e8b394716" /><Relationship Type="http://schemas.openxmlformats.org/officeDocument/2006/relationships/slide" Target="/ppt/slides/slide10.xml" Id="Rc25874d08fa14227" /><Relationship Type="http://schemas.openxmlformats.org/officeDocument/2006/relationships/slide" Target="/ppt/slides/slide11.xml" Id="R268698f8a66f4cfc" /><Relationship Type="http://schemas.openxmlformats.org/officeDocument/2006/relationships/slide" Target="/ppt/slides/slide12.xml" Id="R8b13482b906b493b" /><Relationship Type="http://schemas.openxmlformats.org/officeDocument/2006/relationships/slide" Target="/ppt/slides/slide13.xml" Id="Rb653ec3313c243d6" /><Relationship Type="http://schemas.openxmlformats.org/officeDocument/2006/relationships/slide" Target="/ppt/slides/slide14.xml" Id="R44c0f7c50cf3405b" /><Relationship Type="http://schemas.openxmlformats.org/officeDocument/2006/relationships/slide" Target="/ppt/slides/slide15.xml" Id="R3b719aa4c028450d" /><Relationship Type="http://schemas.openxmlformats.org/officeDocument/2006/relationships/slide" Target="/ppt/slides/slide16.xml" Id="R986f76db869e481a" /><Relationship Type="http://schemas.openxmlformats.org/officeDocument/2006/relationships/slide" Target="/ppt/slides/slide17.xml" Id="Rb4a3711b18344086" /><Relationship Type="http://schemas.openxmlformats.org/officeDocument/2006/relationships/slide" Target="/ppt/slides/slide18.xml" Id="Ra549f454cb3d432a" /><Relationship Type="http://schemas.openxmlformats.org/officeDocument/2006/relationships/slide" Target="/ppt/slides/slide19.xml" Id="R25d313f3bd6542a0" /><Relationship Type="http://schemas.openxmlformats.org/officeDocument/2006/relationships/slide" Target="/ppt/slides/slide20.xml" Id="R74b1054d3f98410a" /><Relationship Type="http://schemas.openxmlformats.org/officeDocument/2006/relationships/slide" Target="/ppt/slides/slide21.xml" Id="R87cbac2579e34a24" /><Relationship Type="http://schemas.openxmlformats.org/officeDocument/2006/relationships/slide" Target="/ppt/slides/slide22.xml" Id="Rb37fd2ed98ab4a48" /><Relationship Type="http://schemas.openxmlformats.org/officeDocument/2006/relationships/slide" Target="/ppt/slides/slide23.xml" Id="R559c65a7f7d54212" /><Relationship Type="http://schemas.openxmlformats.org/officeDocument/2006/relationships/slide" Target="/ppt/slides/slide24.xml" Id="Rcc68c132fcc14adf" /><Relationship Type="http://schemas.openxmlformats.org/officeDocument/2006/relationships/slide" Target="/ppt/slides/slide25.xml" Id="Rf1feb089b967495e" /><Relationship Type="http://schemas.openxmlformats.org/officeDocument/2006/relationships/slide" Target="/ppt/slides/slide26.xml" Id="Rf74f851cd4dd4c5e" /><Relationship Type="http://schemas.openxmlformats.org/officeDocument/2006/relationships/slide" Target="/ppt/slides/slide27.xml" Id="Rcb6fce7218544264" /><Relationship Type="http://schemas.openxmlformats.org/officeDocument/2006/relationships/slide" Target="/ppt/slides/slide28.xml" Id="R27abee3864ce4ab8" /><Relationship Type="http://schemas.openxmlformats.org/officeDocument/2006/relationships/slide" Target="/ppt/slides/slide29.xml" Id="R971a117f3ef04bf5" /><Relationship Type="http://schemas.openxmlformats.org/officeDocument/2006/relationships/slide" Target="/ppt/slides/slide30.xml" Id="R714e39118bdc414b" /><Relationship Type="http://schemas.openxmlformats.org/officeDocument/2006/relationships/slide" Target="/ppt/slides/slide31.xml" Id="R805801f51bad4d11" /><Relationship Type="http://schemas.openxmlformats.org/officeDocument/2006/relationships/slide" Target="/ppt/slides/slide32.xml" Id="Rd199c889740f4d61" /><Relationship Type="http://schemas.openxmlformats.org/officeDocument/2006/relationships/slide" Target="/ppt/slides/slide33.xml" Id="R84040d14eddb48a7" /><Relationship Type="http://schemas.openxmlformats.org/officeDocument/2006/relationships/slide" Target="/ppt/slides/slide34.xml" Id="R2c1f589e07b14ad2" /><Relationship Type="http://schemas.openxmlformats.org/officeDocument/2006/relationships/slide" Target="/ppt/slides/slide35.xml" Id="R8821dd6cb835429e" /><Relationship Type="http://schemas.openxmlformats.org/officeDocument/2006/relationships/slide" Target="/ppt/slides/slide36.xml" Id="R2c0f6fda87484acc" /><Relationship Type="http://schemas.openxmlformats.org/officeDocument/2006/relationships/slide" Target="/ppt/slides/slide37.xml" Id="R3be636ae94904455" /><Relationship Type="http://schemas.openxmlformats.org/officeDocument/2006/relationships/slide" Target="/ppt/slides/slide38.xml" Id="Rdf6911fe7cd14005" /><Relationship Type="http://schemas.openxmlformats.org/officeDocument/2006/relationships/slide" Target="/ppt/slides/slide39.xml" Id="R6a033f221c614561" /><Relationship Type="http://schemas.openxmlformats.org/officeDocument/2006/relationships/slide" Target="/ppt/slides/slide40.xml" Id="R98d3a0e7fbcc43cc" /><Relationship Type="http://schemas.openxmlformats.org/officeDocument/2006/relationships/slide" Target="/ppt/slides/slide41.xml" Id="R4451330180f9487e" /><Relationship Type="http://schemas.openxmlformats.org/officeDocument/2006/relationships/slide" Target="/ppt/slides/slide42.xml" Id="R6c3e5e947c0f461f" /><Relationship Type="http://schemas.openxmlformats.org/officeDocument/2006/relationships/slide" Target="/ppt/slides/slide43.xml" Id="R561dcd20ce4743b6" /><Relationship Type="http://schemas.openxmlformats.org/officeDocument/2006/relationships/slide" Target="/ppt/slides/slide44.xml" Id="Rb6c0622bb7f94f6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d2da1950a74493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4579c4755c44186" /><Relationship Type="http://schemas.openxmlformats.org/officeDocument/2006/relationships/notesMaster" Target="/ppt/notesMasters/notesMaster1.xml" Id="R9369c1a70b1042be" /></Relationships>
</file>

<file path=ppt/notesSlides/_rels/notesSlide2.xml.rels>&#65279;<?xml version="1.0" encoding="utf-8"?><Relationships xmlns="http://schemas.openxmlformats.org/package/2006/relationships"><Relationship Type="http://schemas.openxmlformats.org/officeDocument/2006/relationships/slide" Target="/ppt/slides/slide2.xml" Id="Rb0338235be4b4cd2" /><Relationship Type="http://schemas.openxmlformats.org/officeDocument/2006/relationships/notesMaster" Target="/ppt/notesMasters/notesMaster1.xml" Id="R179ed575857e4fef" /></Relationships>
</file>

<file path=ppt/notesSlides/_rels/notesSlide3.xml.rels>&#65279;<?xml version="1.0" encoding="utf-8"?><Relationships xmlns="http://schemas.openxmlformats.org/package/2006/relationships"><Relationship Type="http://schemas.openxmlformats.org/officeDocument/2006/relationships/slide" Target="/ppt/slides/slide3.xml" Id="R8ae30b1f3be54b1f" /><Relationship Type="http://schemas.openxmlformats.org/officeDocument/2006/relationships/notesMaster" Target="/ppt/notesMasters/notesMaster1.xml" Id="R0e6ba07364b54d4c" /></Relationships>
</file>

<file path=ppt/notesSlides/_rels/notesSlide4.xml.rels>&#65279;<?xml version="1.0" encoding="utf-8"?><Relationships xmlns="http://schemas.openxmlformats.org/package/2006/relationships"><Relationship Type="http://schemas.openxmlformats.org/officeDocument/2006/relationships/slide" Target="/ppt/slides/slide4.xml" Id="Rba05701859f046e3" /><Relationship Type="http://schemas.openxmlformats.org/officeDocument/2006/relationships/notesMaster" Target="/ppt/notesMasters/notesMaster1.xml" Id="R48aab88b5481491d" /></Relationships>
</file>

<file path=ppt/notesSlides/_rels/notesSlide5.xml.rels>&#65279;<?xml version="1.0" encoding="utf-8"?><Relationships xmlns="http://schemas.openxmlformats.org/package/2006/relationships"><Relationship Type="http://schemas.openxmlformats.org/officeDocument/2006/relationships/slide" Target="/ppt/slides/slide5.xml" Id="Rfda174ebb3524d62" /><Relationship Type="http://schemas.openxmlformats.org/officeDocument/2006/relationships/notesMaster" Target="/ppt/notesMasters/notesMaster1.xml" Id="R7bd1814e8beb4432" /></Relationships>
</file>

<file path=ppt/notesSlides/_rels/notesSlide6.xml.rels>&#65279;<?xml version="1.0" encoding="utf-8"?><Relationships xmlns="http://schemas.openxmlformats.org/package/2006/relationships"><Relationship Type="http://schemas.openxmlformats.org/officeDocument/2006/relationships/slide" Target="/ppt/slides/slide6.xml" Id="Rf2bca617767a44ea" /><Relationship Type="http://schemas.openxmlformats.org/officeDocument/2006/relationships/notesMaster" Target="/ppt/notesMasters/notesMaster1.xml" Id="R04ff67ad8ba2418e" /></Relationships>
</file>

<file path=ppt/notesSlides/_rels/notesSlide7.xml.rels>&#65279;<?xml version="1.0" encoding="utf-8"?><Relationships xmlns="http://schemas.openxmlformats.org/package/2006/relationships"><Relationship Type="http://schemas.openxmlformats.org/officeDocument/2006/relationships/slide" Target="/ppt/slides/slide7.xml" Id="R09a571ee00ab49e3" /><Relationship Type="http://schemas.openxmlformats.org/officeDocument/2006/relationships/notesMaster" Target="/ppt/notesMasters/notesMaster1.xml" Id="R930c6bf434f645ce" /></Relationships>
</file>

<file path=ppt/notesSlides/_rels/notesSlide8.xml.rels>&#65279;<?xml version="1.0" encoding="utf-8"?><Relationships xmlns="http://schemas.openxmlformats.org/package/2006/relationships"><Relationship Type="http://schemas.openxmlformats.org/officeDocument/2006/relationships/slide" Target="/ppt/slides/slide8.xml" Id="Ra3eb4689a97247e1" /><Relationship Type="http://schemas.openxmlformats.org/officeDocument/2006/relationships/notesMaster" Target="/ppt/notesMasters/notesMaster1.xml" Id="Rda282862ff9f47c0" /></Relationships>
</file>

<file path=ppt/notesSlides/_rels/notesSlide9.xml.rels>&#65279;<?xml version="1.0" encoding="utf-8"?><Relationships xmlns="http://schemas.openxmlformats.org/package/2006/relationships"><Relationship Type="http://schemas.openxmlformats.org/officeDocument/2006/relationships/slide" Target="/ppt/slides/slide9.xml" Id="Rb86ac0d2058447d3" /><Relationship Type="http://schemas.openxmlformats.org/officeDocument/2006/relationships/notesMaster" Target="/ppt/notesMasters/notesMaster1.xml" Id="R38186f5a68684aa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a0e7a8409a64239" /><Relationship Type="http://schemas.openxmlformats.org/officeDocument/2006/relationships/notesMaster" Target="/ppt/notesMasters/notesMaster1.xml" Id="R581a6586c5e6467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3a83bd7bdd34db7" /><Relationship Type="http://schemas.openxmlformats.org/officeDocument/2006/relationships/notesMaster" Target="/ppt/notesMasters/notesMaster1.xml" Id="Raa1a63a4838f44c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f5ab075b3ea4a4e" /><Relationship Type="http://schemas.openxmlformats.org/officeDocument/2006/relationships/notesMaster" Target="/ppt/notesMasters/notesMaster1.xml" Id="R193da7e4716447d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8613e0eb68d4ded" /><Relationship Type="http://schemas.openxmlformats.org/officeDocument/2006/relationships/notesMaster" Target="/ppt/notesMasters/notesMaster1.xml" Id="R3fc2d59d60e84ee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3e8d052a41f4c15" /><Relationship Type="http://schemas.openxmlformats.org/officeDocument/2006/relationships/notesMaster" Target="/ppt/notesMasters/notesMaster1.xml" Id="Rc968f8dbc0d14c5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78ccbdc81224f05" /><Relationship Type="http://schemas.openxmlformats.org/officeDocument/2006/relationships/notesMaster" Target="/ppt/notesMasters/notesMaster1.xml" Id="R60fe5314f6c74c7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659752c370a4ecb" /><Relationship Type="http://schemas.openxmlformats.org/officeDocument/2006/relationships/notesMaster" Target="/ppt/notesMasters/notesMaster1.xml" Id="R198036a6c4db4d6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23b01d61c0c4a9c" /><Relationship Type="http://schemas.openxmlformats.org/officeDocument/2006/relationships/notesMaster" Target="/ppt/notesMasters/notesMaster1.xml" Id="R2c04c879b967475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781045d618c24928" /><Relationship Type="http://schemas.openxmlformats.org/officeDocument/2006/relationships/notesMaster" Target="/ppt/notesMasters/notesMaster1.xml" Id="Rc65815b6601b452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7ff4c85046c463f" /><Relationship Type="http://schemas.openxmlformats.org/officeDocument/2006/relationships/notesMaster" Target="/ppt/notesMasters/notesMaster1.xml" Id="R4496a85bc0ec4d6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53963906ebc4be9" /><Relationship Type="http://schemas.openxmlformats.org/officeDocument/2006/relationships/notesMaster" Target="/ppt/notesMasters/notesMaster1.xml" Id="R05597325526c45f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5107eb3c76a4668" /><Relationship Type="http://schemas.openxmlformats.org/officeDocument/2006/relationships/notesMaster" Target="/ppt/notesMasters/notesMaster1.xml" Id="Rfccbaf6d1e974a8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7cdf4be7c484622" /><Relationship Type="http://schemas.openxmlformats.org/officeDocument/2006/relationships/notesMaster" Target="/ppt/notesMasters/notesMaster1.xml" Id="Rf9a59d646d5546f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fa8c9ea686164b5d" /><Relationship Type="http://schemas.openxmlformats.org/officeDocument/2006/relationships/notesMaster" Target="/ppt/notesMasters/notesMaster1.xml" Id="R9998fb47325e4c6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5983b43413b148e5" /><Relationship Type="http://schemas.openxmlformats.org/officeDocument/2006/relationships/notesMaster" Target="/ppt/notesMasters/notesMaster1.xml" Id="R9130374002cb41db"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2a87378d07984c15" /><Relationship Type="http://schemas.openxmlformats.org/officeDocument/2006/relationships/notesMaster" Target="/ppt/notesMasters/notesMaster1.xml" Id="R8b2fa570fc3646c0"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1a957b933cb54a2c" /><Relationship Type="http://schemas.openxmlformats.org/officeDocument/2006/relationships/notesMaster" Target="/ppt/notesMasters/notesMaster1.xml" Id="Raf9402e9bd1c4c71"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81cb7d2c09a74496" /><Relationship Type="http://schemas.openxmlformats.org/officeDocument/2006/relationships/notesMaster" Target="/ppt/notesMasters/notesMaster1.xml" Id="R8cab5fa9c9864c78"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86586b9b8bbd47c5" /><Relationship Type="http://schemas.openxmlformats.org/officeDocument/2006/relationships/notesMaster" Target="/ppt/notesMasters/notesMaster1.xml" Id="Rdd6a3b935fc34627"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2d0b6f73c00843d2" /><Relationship Type="http://schemas.openxmlformats.org/officeDocument/2006/relationships/notesMaster" Target="/ppt/notesMasters/notesMaster1.xml" Id="R179042aa90e64d33"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32aaa5b62d1f4866" /><Relationship Type="http://schemas.openxmlformats.org/officeDocument/2006/relationships/notesMaster" Target="/ppt/notesMasters/notesMaster1.xml" Id="R6eab0f331ced47c8"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ffd8d34e932f4923" /><Relationship Type="http://schemas.openxmlformats.org/officeDocument/2006/relationships/notesMaster" Target="/ppt/notesMasters/notesMaster1.xml" Id="R52d61f8e11474bf7"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5ef17c4c11894f2f" /><Relationship Type="http://schemas.openxmlformats.org/officeDocument/2006/relationships/notesMaster" Target="/ppt/notesMasters/notesMaster1.xml" Id="Rffb897efcdae4be1"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1be0b160110b4bcd" /><Relationship Type="http://schemas.openxmlformats.org/officeDocument/2006/relationships/notesMaster" Target="/ppt/notesMasters/notesMaster1.xml" Id="Rfb0b471cf0c54f93"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b3c934759c3d4c35" /><Relationship Type="http://schemas.openxmlformats.org/officeDocument/2006/relationships/notesMaster" Target="/ppt/notesMasters/notesMaster1.xml" Id="Rf1944adbc7fc48f4"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efdda95e5f4b4bea" /><Relationship Type="http://schemas.openxmlformats.org/officeDocument/2006/relationships/notesMaster" Target="/ppt/notesMasters/notesMaster1.xml" Id="R2c322777fef14d3e"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06b35738bf9e46cf" /><Relationship Type="http://schemas.openxmlformats.org/officeDocument/2006/relationships/notesMaster" Target="/ppt/notesMasters/notesMaster1.xml" Id="R66dcd60f76af4850"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97c53518250c4d60" /><Relationship Type="http://schemas.openxmlformats.org/officeDocument/2006/relationships/notesMaster" Target="/ppt/notesMasters/notesMaster1.xml" Id="Re838e5e8d8264c71"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052b08b190ad43c1" /><Relationship Type="http://schemas.openxmlformats.org/officeDocument/2006/relationships/notesMaster" Target="/ppt/notesMasters/notesMaster1.xml" Id="Rb676cff025bd4422"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d100ff49a2a14301" /><Relationship Type="http://schemas.openxmlformats.org/officeDocument/2006/relationships/notesMaster" Target="/ppt/notesMasters/notesMaster1.xml" Id="R039d9f34924e42a5"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68830497f6624b78" /><Relationship Type="http://schemas.openxmlformats.org/officeDocument/2006/relationships/notesMaster" Target="/ppt/notesMasters/notesMaster1.xml" Id="Racd63341bb6841b9"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645dbeef9e534cb7" /><Relationship Type="http://schemas.openxmlformats.org/officeDocument/2006/relationships/notesMaster" Target="/ppt/notesMasters/notesMaster1.xml" Id="R9cf1c280e2e84f7f"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763a3c9471444b01" /><Relationship Type="http://schemas.openxmlformats.org/officeDocument/2006/relationships/notesMaster" Target="/ppt/notesMasters/notesMaster1.xml" Id="R6637da4dc8ec4c5c"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5b117df6710448ee" /><Relationship Type="http://schemas.openxmlformats.org/officeDocument/2006/relationships/notesMaster" Target="/ppt/notesMasters/notesMaster1.xml" Id="R58801071802d4a13"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ac6c3934c2fe441c" /><Relationship Type="http://schemas.openxmlformats.org/officeDocument/2006/relationships/notesMaster" Target="/ppt/notesMasters/notesMaster1.xml" Id="R33dc231d1c8c415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72fe80ee1984461" /><Relationship Type="http://schemas.openxmlformats.org/officeDocument/2006/relationships/image" Target="/ppt/media/image.png" Id="R3e0d84f496ec4b52" /><Relationship Type="http://schemas.openxmlformats.org/officeDocument/2006/relationships/image" Target="/ppt/media/image2.png" Id="R1d255c0405304e8c" /><Relationship Type="http://schemas.openxmlformats.org/officeDocument/2006/relationships/image" Target="/ppt/media/image.jpeg" Id="R828cc15e365d45c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599a4596409486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e0d84f496ec4b5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d255c0405304e8c"/>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28cc15e365d45c5"/>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7aba023590e4689" /><Relationship Type="http://schemas.openxmlformats.org/officeDocument/2006/relationships/slideLayout" Target="/ppt/slideLayouts/slideLayout1.xml" Id="R2f14cb789d5b47b1" /><Relationship Type="http://schemas.openxmlformats.org/officeDocument/2006/relationships/slideLayout" Target="/ppt/slideLayouts/slideLayout2.xml" Id="R6210aef0f26e4a58"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f14cb789d5b47b1"/>
    <p:sldLayoutId xmlns:r="http://schemas.openxmlformats.org/officeDocument/2006/relationships" id="2147483650" r:id="R6210aef0f26e4a58"/>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4c8a51f600243db" /><Relationship Type="http://schemas.openxmlformats.org/officeDocument/2006/relationships/notesSlide" Target="/ppt/notesSlides/notesSlide1.xml" Id="R488a02632c5b4605"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4af1253754d04bc6" /><Relationship Type="http://schemas.openxmlformats.org/officeDocument/2006/relationships/notesSlide" Target="/ppt/notesSlides/notesSlide2.xml" Id="Ra9c0de4c5c524ee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b6ac7bbb291044cb" /><Relationship Type="http://schemas.openxmlformats.org/officeDocument/2006/relationships/notesSlide" Target="/ppt/notesSlides/notesSlide3.xml" Id="R922f1002e80a4b95"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ee40fbc1c5b4bb5" /><Relationship Type="http://schemas.openxmlformats.org/officeDocument/2006/relationships/notesSlide" Target="/ppt/notesSlides/notesSlide4.xml" Id="R89b79f94e0c242f9"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b93e9e51c1ef4c67" /><Relationship Type="http://schemas.openxmlformats.org/officeDocument/2006/relationships/notesSlide" Target="/ppt/notesSlides/notesSlide5.xml" Id="Rd3c3fe09a61947ce"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8e8684202f9481c" /><Relationship Type="http://schemas.openxmlformats.org/officeDocument/2006/relationships/notesSlide" Target="/ppt/notesSlides/notesSlide6.xml" Id="Red02655d68744a00"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b9e124d2edb47c4" /><Relationship Type="http://schemas.openxmlformats.org/officeDocument/2006/relationships/notesSlide" Target="/ppt/notesSlides/notesSlide7.xml" Id="R5264419fb0104b7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de93ef0f51f43d7" /><Relationship Type="http://schemas.openxmlformats.org/officeDocument/2006/relationships/notesSlide" Target="/ppt/notesSlides/notesSlide8.xml" Id="R689dc5b208584c7a"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aea51d7659714082" /><Relationship Type="http://schemas.openxmlformats.org/officeDocument/2006/relationships/notesSlide" Target="/ppt/notesSlides/notesSlide9.xml" Id="R21cbf702e70c4d8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f7e95eea7334c1f" /><Relationship Type="http://schemas.openxmlformats.org/officeDocument/2006/relationships/notesSlide" Target="/ppt/notesSlides/notesSlide10.xml" Id="R06377f39c6e940a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32a1dd238c14722" /><Relationship Type="http://schemas.openxmlformats.org/officeDocument/2006/relationships/notesSlide" Target="/ppt/notesSlides/notesSlide11.xml" Id="R563373093f464a3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bb12962bf93745db" /><Relationship Type="http://schemas.openxmlformats.org/officeDocument/2006/relationships/notesSlide" Target="/ppt/notesSlides/notesSlide12.xml" Id="Re4bb0717536f46e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cddc30be68974f21" /><Relationship Type="http://schemas.openxmlformats.org/officeDocument/2006/relationships/notesSlide" Target="/ppt/notesSlides/notesSlide13.xml" Id="R50f2bbf43418419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db909c52319c446e" /><Relationship Type="http://schemas.openxmlformats.org/officeDocument/2006/relationships/notesSlide" Target="/ppt/notesSlides/notesSlide14.xml" Id="R87fab53a0b624db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cb65c8ada4674301" /><Relationship Type="http://schemas.openxmlformats.org/officeDocument/2006/relationships/notesSlide" Target="/ppt/notesSlides/notesSlide15.xml" Id="R0aa7e5cc6f04483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e2a18e07b828469b" /><Relationship Type="http://schemas.openxmlformats.org/officeDocument/2006/relationships/notesSlide" Target="/ppt/notesSlides/notesSlide16.xml" Id="R0902180ce66b462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5dd6ed7cd4ad418e" /><Relationship Type="http://schemas.openxmlformats.org/officeDocument/2006/relationships/notesSlide" Target="/ppt/notesSlides/notesSlide17.xml" Id="R949f564663f141e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25df20ece4214b96" /><Relationship Type="http://schemas.openxmlformats.org/officeDocument/2006/relationships/notesSlide" Target="/ppt/notesSlides/notesSlide18.xml" Id="Rdebc8030ccb9414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c151ebd2ef8a4b14" /><Relationship Type="http://schemas.openxmlformats.org/officeDocument/2006/relationships/notesSlide" Target="/ppt/notesSlides/notesSlide19.xml" Id="R1f925f811772425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3847b708f0ea4bd1" /><Relationship Type="http://schemas.openxmlformats.org/officeDocument/2006/relationships/notesSlide" Target="/ppt/notesSlides/notesSlide20.xml" Id="Rf391a7f6ac884bd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8b25e521ac944c92" /><Relationship Type="http://schemas.openxmlformats.org/officeDocument/2006/relationships/notesSlide" Target="/ppt/notesSlides/notesSlide21.xml" Id="R623f84aaaebf408b"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f2dc0e248f734108" /><Relationship Type="http://schemas.openxmlformats.org/officeDocument/2006/relationships/notesSlide" Target="/ppt/notesSlides/notesSlide22.xml" Id="R1863d31a6d2d4bc8"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3481390d9a304a93" /><Relationship Type="http://schemas.openxmlformats.org/officeDocument/2006/relationships/notesSlide" Target="/ppt/notesSlides/notesSlide23.xml" Id="R6928a784b72f4a82"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3b498ab1924c4567" /><Relationship Type="http://schemas.openxmlformats.org/officeDocument/2006/relationships/notesSlide" Target="/ppt/notesSlides/notesSlide24.xml" Id="R6481679b13ce465b"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063132cd55ad4db8" /><Relationship Type="http://schemas.openxmlformats.org/officeDocument/2006/relationships/notesSlide" Target="/ppt/notesSlides/notesSlide25.xml" Id="Ra27309cce2bb450f"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9a1d95737cce406e" /><Relationship Type="http://schemas.openxmlformats.org/officeDocument/2006/relationships/notesSlide" Target="/ppt/notesSlides/notesSlide26.xml" Id="R41c5813a40b54dbe"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e9d1d7d7940942fc" /><Relationship Type="http://schemas.openxmlformats.org/officeDocument/2006/relationships/notesSlide" Target="/ppt/notesSlides/notesSlide27.xml" Id="R0b6f5f7558bc4f15"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0d0013074b5b4631" /><Relationship Type="http://schemas.openxmlformats.org/officeDocument/2006/relationships/notesSlide" Target="/ppt/notesSlides/notesSlide28.xml" Id="R69acaf22d1424f05"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5cd7c7fdb4004f24" /><Relationship Type="http://schemas.openxmlformats.org/officeDocument/2006/relationships/notesSlide" Target="/ppt/notesSlides/notesSlide29.xml" Id="Rd8c2100bef6b4fcd"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dc3083e5153446ed" /><Relationship Type="http://schemas.openxmlformats.org/officeDocument/2006/relationships/notesSlide" Target="/ppt/notesSlides/notesSlide30.xml" Id="R49d0837fbf3e4715"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db26bc4c13894794" /><Relationship Type="http://schemas.openxmlformats.org/officeDocument/2006/relationships/notesSlide" Target="/ppt/notesSlides/notesSlide31.xml" Id="R77d303e088b34e41"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0659e5b363ac4787" /><Relationship Type="http://schemas.openxmlformats.org/officeDocument/2006/relationships/notesSlide" Target="/ppt/notesSlides/notesSlide32.xml" Id="R90ff5a64a1144c76"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b749fbb388794432" /><Relationship Type="http://schemas.openxmlformats.org/officeDocument/2006/relationships/notesSlide" Target="/ppt/notesSlides/notesSlide33.xml" Id="Ree53a4bff8b64eea"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c2a11469880d404c" /><Relationship Type="http://schemas.openxmlformats.org/officeDocument/2006/relationships/notesSlide" Target="/ppt/notesSlides/notesSlide34.xml" Id="Re677415200224143"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093a82028c554172" /><Relationship Type="http://schemas.openxmlformats.org/officeDocument/2006/relationships/notesSlide" Target="/ppt/notesSlides/notesSlide35.xml" Id="R73dd96afac7f4890"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b7911a29c1a04446" /><Relationship Type="http://schemas.openxmlformats.org/officeDocument/2006/relationships/notesSlide" Target="/ppt/notesSlides/notesSlide36.xml" Id="R4418efcbe36642c4"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4d64973e373647b5" /><Relationship Type="http://schemas.openxmlformats.org/officeDocument/2006/relationships/notesSlide" Target="/ppt/notesSlides/notesSlide37.xml" Id="R4ed1dfc671c04e39"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17b69653aa9e4833" /><Relationship Type="http://schemas.openxmlformats.org/officeDocument/2006/relationships/notesSlide" Target="/ppt/notesSlides/notesSlide38.xml" Id="R6b25ac5b2fba4f56"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b4a4dba4112844e1" /><Relationship Type="http://schemas.openxmlformats.org/officeDocument/2006/relationships/notesSlide" Target="/ppt/notesSlides/notesSlide39.xml" Id="Ree015baae54c47f6"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c30a9ae42aea4e9d" /><Relationship Type="http://schemas.openxmlformats.org/officeDocument/2006/relationships/notesSlide" Target="/ppt/notesSlides/notesSlide40.xml" Id="R46b2ead47f6e407a"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1a92cd1fa00341ed" /><Relationship Type="http://schemas.openxmlformats.org/officeDocument/2006/relationships/notesSlide" Target="/ppt/notesSlides/notesSlide41.xml" Id="Rff5ccfec586247ab"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615174ae70724745" /><Relationship Type="http://schemas.openxmlformats.org/officeDocument/2006/relationships/notesSlide" Target="/ppt/notesSlides/notesSlide42.xml" Id="R462c0ae015ab4495"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d6891dc2249148f3" /><Relationship Type="http://schemas.openxmlformats.org/officeDocument/2006/relationships/notesSlide" Target="/ppt/notesSlides/notesSlide43.xml" Id="R7572620852d8477f"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1d236aa19b7a42e8" /><Relationship Type="http://schemas.openxmlformats.org/officeDocument/2006/relationships/notesSlide" Target="/ppt/notesSlides/notesSlide44.xml" Id="R35b6c3046998470c"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歷代志上第4章</a:t>
            </a:r>
          </a:p>
          <a:p xmlns:a="http://schemas.openxmlformats.org/drawingml/2006/main">
            <a:pPr algn="ctr">
              <a:buNone/>
            </a:pPr>
            <a:r>
              <a:rPr sz="2000">
                <a:solidFill>
                  <a:srgbClr val="FFFFFF"/>
                </a:solidFill>
                <a:latin typeface="Georgia"/>
                <a:ea typeface="Georgia"/>
                <a:cs typeface="Georgia"/>
              </a:rPr>
              <a:t>1 Chronicles 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4:1  |  1 Chronicles 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猶大的兒子是法勒斯、希斯崙、迦米、戶珥、朔巴。</a:t>
            </a:r>
          </a:p>
          <a:p xmlns:a="http://schemas.openxmlformats.org/drawingml/2006/main">
            <a:pPr algn="ctr">
              <a:buNone/>
            </a:pPr>
            <a:r>
              <a:rPr sz="2800">
                <a:solidFill>
                  <a:srgbClr val="FFFFFF"/>
                </a:solidFill>
                <a:latin typeface="Georgia"/>
                <a:ea typeface="Georgia"/>
                <a:cs typeface="Georgia"/>
              </a:rPr>
              <a:t>The sons of Judah; Pharez, Hezron, and Carmi, and Hur, and Shobal.</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4:2  |  1 Chronicles 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朔巴的兒子利亞雅生雅哈；雅哈生亞戶買和拉哈。這是瑣拉人的諸族。</a:t>
            </a:r>
          </a:p>
          <a:p xmlns:a="http://schemas.openxmlformats.org/drawingml/2006/main">
            <a:pPr algn="ctr">
              <a:buNone/>
            </a:pPr>
            <a:r>
              <a:rPr sz="2400">
                <a:solidFill>
                  <a:srgbClr val="FFFFFF"/>
                </a:solidFill>
                <a:latin typeface="Georgia"/>
                <a:ea typeface="Georgia"/>
                <a:cs typeface="Georgia"/>
              </a:rPr>
              <a:t>And Reaiah the son of Shobal begat Jahath; and Jahath begat Ahumai, and Lahad. These are the families of the Zorathites.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4:3  |  1 Chronicles 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以坦之祖的兒子是耶斯列、伊施瑪、伊得巴；他們的妹子名叫哈悉勒玻尼。</a:t>
            </a:r>
          </a:p>
          <a:p xmlns:a="http://schemas.openxmlformats.org/drawingml/2006/main">
            <a:pPr algn="ctr">
              <a:buNone/>
            </a:pPr>
            <a:r>
              <a:rPr sz="2400">
                <a:solidFill>
                  <a:srgbClr val="FFFFFF"/>
                </a:solidFill>
                <a:latin typeface="Georgia"/>
                <a:ea typeface="Georgia"/>
                <a:cs typeface="Georgia"/>
              </a:rPr>
              <a:t>And these were of the father of Etam; Jezreel, and Ishma, and Idbash: and the name of their sister was Hazelelponi:</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4:4  |  1 Chronicles 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基多之祖是毗努伊勒。戶沙之祖是以謝珥。這都是伯利恆之祖以法她的長子戶珥所生的。</a:t>
            </a:r>
          </a:p>
          <a:p xmlns:a="http://schemas.openxmlformats.org/drawingml/2006/main">
            <a:pPr algn="ctr">
              <a:buNone/>
            </a:pPr>
            <a:r>
              <a:rPr sz="2400">
                <a:solidFill>
                  <a:srgbClr val="FFFFFF"/>
                </a:solidFill>
                <a:latin typeface="Georgia"/>
                <a:ea typeface="Georgia"/>
                <a:cs typeface="Georgia"/>
              </a:rPr>
              <a:t>And Penuel the father of Gedor, and Ezer the father of Hushah. These are the sons of Hur, the firstborn of Ephratah, the father of Beth-lehem.</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4:5  |  1 Chronicles 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提哥亞之祖亞施戶有兩個妻子：一名希拉，一名拿拉。</a:t>
            </a:r>
          </a:p>
          <a:p xmlns:a="http://schemas.openxmlformats.org/drawingml/2006/main">
            <a:pPr algn="ctr">
              <a:buNone/>
            </a:pPr>
            <a:r>
              <a:rPr sz="2800">
                <a:solidFill>
                  <a:srgbClr val="FFFFFF"/>
                </a:solidFill>
                <a:latin typeface="Georgia"/>
                <a:ea typeface="Georgia"/>
                <a:cs typeface="Georgia"/>
              </a:rPr>
              <a:t>And Ashur the father of Tekoa had two wives, Helah and Naarah.</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4:6  |  1 Chronicles 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拿拉給亞施戶生亞戶撒、希弗、提米尼、哈轄斯他利。這都是拿拉的兒子。</a:t>
            </a:r>
          </a:p>
          <a:p xmlns:a="http://schemas.openxmlformats.org/drawingml/2006/main">
            <a:pPr algn="ctr">
              <a:buNone/>
            </a:pPr>
            <a:r>
              <a:rPr sz="2400">
                <a:solidFill>
                  <a:srgbClr val="FFFFFF"/>
                </a:solidFill>
                <a:latin typeface="Georgia"/>
                <a:ea typeface="Georgia"/>
                <a:cs typeface="Georgia"/>
              </a:rPr>
              <a:t>And Naarah bare him Ahuzam, and Hepher, and Temeni, and Haahashtari. These were the sons of Naarah.</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4:7  |  1 Chronicles 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希拉的兒子是洗列、瑣轄、伊提南。</a:t>
            </a:r>
          </a:p>
          <a:p xmlns:a="http://schemas.openxmlformats.org/drawingml/2006/main">
            <a:pPr algn="ctr">
              <a:buNone/>
            </a:pPr>
            <a:r>
              <a:rPr sz="2800">
                <a:solidFill>
                  <a:srgbClr val="FFFFFF"/>
                </a:solidFill>
                <a:latin typeface="Georgia"/>
                <a:ea typeface="Georgia"/>
                <a:cs typeface="Georgia"/>
              </a:rPr>
              <a:t>And the sons of Helah were, Zereth, and Jezoar, and Ethnan.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4:8  |  1 Chronicles 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哥斯生亞諾、瑣比巴，並哈崙兒子亞哈黑的諸族。</a:t>
            </a:r>
          </a:p>
          <a:p xmlns:a="http://schemas.openxmlformats.org/drawingml/2006/main">
            <a:pPr algn="ctr">
              <a:buNone/>
            </a:pPr>
            <a:r>
              <a:rPr sz="2800">
                <a:solidFill>
                  <a:srgbClr val="FFFFFF"/>
                </a:solidFill>
                <a:latin typeface="Georgia"/>
                <a:ea typeface="Georgia"/>
                <a:cs typeface="Georgia"/>
              </a:rPr>
              <a:t>And Coz begat Anub, and Zobebah, and the families of Aharhel the son of Harum.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4:9  |  1 Chronicles 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雅比斯比他眾弟兄更尊貴，他母親給他起名叫雅比斯，意思說：我生他甚是痛苦。</a:t>
            </a:r>
          </a:p>
          <a:p xmlns:a="http://schemas.openxmlformats.org/drawingml/2006/main">
            <a:pPr algn="ctr">
              <a:buNone/>
            </a:pPr>
            <a:r>
              <a:rPr sz="2400">
                <a:solidFill>
                  <a:srgbClr val="FFFFFF"/>
                </a:solidFill>
                <a:latin typeface="Georgia"/>
                <a:ea typeface="Georgia"/>
                <a:cs typeface="Georgia"/>
              </a:rPr>
              <a:t>And Jabez was more honourable than his brethren: and his mother called his name Jabez, saying, Because I bare him with sorrow.</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4:10  |  1 Chronicles 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雅比斯求告以色列的神說：「甚願你賜福與我，擴張我的境界，常與我同在，保佑我不遭患難，不受艱苦。」神就應允他所求的。</a:t>
            </a:r>
          </a:p>
          <a:p xmlns:a="http://schemas.openxmlformats.org/drawingml/2006/main">
            <a:pPr algn="ctr">
              <a:buNone/>
            </a:pPr>
            <a:r>
              <a:rPr sz="1800">
                <a:solidFill>
                  <a:srgbClr val="FFFFFF"/>
                </a:solidFill>
                <a:latin typeface="Georgia"/>
                <a:ea typeface="Georgia"/>
                <a:cs typeface="Georgia"/>
              </a:rPr>
              <a:t>And Jabez called on the God of Israel, saying, Oh that thou wouldest bless me indeed, and enlarge my coast, and that thine hand might be with me, and that thou wouldest keep me from evil, that it may not grieve me! And God granted him that which he requested.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4:11  |  1 Chronicles 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書哈的弟兄基綠生米黑，米黑是伊施屯之祖。</a:t>
            </a:r>
          </a:p>
          <a:p xmlns:a="http://schemas.openxmlformats.org/drawingml/2006/main">
            <a:pPr algn="ctr">
              <a:buNone/>
            </a:pPr>
            <a:r>
              <a:rPr sz="2800">
                <a:solidFill>
                  <a:srgbClr val="FFFFFF"/>
                </a:solidFill>
                <a:latin typeface="Georgia"/>
                <a:ea typeface="Georgia"/>
                <a:cs typeface="Georgia"/>
              </a:rPr>
              <a:t>And Chelub the brother of Shuah begat Mehir, which was the father of Eshton.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4:12  |  1 Chronicles 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伊施屯生伯拉巴、巴西亞，並珥拿轄之祖提欣拿，這都是利迦人。</a:t>
            </a:r>
          </a:p>
          <a:p xmlns:a="http://schemas.openxmlformats.org/drawingml/2006/main">
            <a:pPr algn="ctr">
              <a:buNone/>
            </a:pPr>
            <a:r>
              <a:rPr sz="2400">
                <a:solidFill>
                  <a:srgbClr val="FFFFFF"/>
                </a:solidFill>
                <a:latin typeface="Georgia"/>
                <a:ea typeface="Georgia"/>
                <a:cs typeface="Georgia"/>
              </a:rPr>
              <a:t>And Eshton begat Beth-rapha, and Paseah, and Tehinnah the father of Ir-nahash. These are the men of Rechah.</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4:13  |  1 Chronicles 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基納斯的兒子是俄陀聶、西萊雅。俄陀聶的兒子是哈塔。</a:t>
            </a:r>
          </a:p>
          <a:p xmlns:a="http://schemas.openxmlformats.org/drawingml/2006/main">
            <a:pPr algn="ctr">
              <a:buNone/>
            </a:pPr>
            <a:r>
              <a:rPr sz="2800">
                <a:solidFill>
                  <a:srgbClr val="FFFFFF"/>
                </a:solidFill>
                <a:latin typeface="Georgia"/>
                <a:ea typeface="Georgia"/>
                <a:cs typeface="Georgia"/>
              </a:rPr>
              <a:t>And the sons of Kenaz; Othniel, and Seraiah: and the sons of Othniel; Hathath.</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4:14  |  1 Chronicles 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憫挪太生俄弗拉；西萊雅生革‧夏納欣人之祖約押。他們都是匠人。</a:t>
            </a:r>
          </a:p>
          <a:p xmlns:a="http://schemas.openxmlformats.org/drawingml/2006/main">
            <a:pPr algn="ctr">
              <a:buNone/>
            </a:pPr>
            <a:r>
              <a:rPr sz="2400">
                <a:solidFill>
                  <a:srgbClr val="FFFFFF"/>
                </a:solidFill>
                <a:latin typeface="Georgia"/>
                <a:ea typeface="Georgia"/>
                <a:cs typeface="Georgia"/>
              </a:rPr>
              <a:t>And Meonothai begat Ophrah: and Seraiah begat Joab, the father of the valley of Charashim; for they were craftsmen.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4:15  |  1 Chronicles 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耶孚尼的兒子是迦勒；迦勒的兒子是以路、以拉、拿安。以拉的兒子是基納斯。</a:t>
            </a:r>
          </a:p>
          <a:p xmlns:a="http://schemas.openxmlformats.org/drawingml/2006/main">
            <a:pPr algn="ctr">
              <a:buNone/>
            </a:pPr>
            <a:r>
              <a:rPr sz="2400">
                <a:solidFill>
                  <a:srgbClr val="FFFFFF"/>
                </a:solidFill>
                <a:latin typeface="Georgia"/>
                <a:ea typeface="Georgia"/>
                <a:cs typeface="Georgia"/>
              </a:rPr>
              <a:t>And the sons of Caleb the son of Jephunneh; Iru, Elah, and Naam: and the sons of Elah, even Kenaz.</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4:16  |  1 Chronicles 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耶哈利勒的兒子是西弗、西法、提利、亞撒列。</a:t>
            </a:r>
          </a:p>
          <a:p xmlns:a="http://schemas.openxmlformats.org/drawingml/2006/main">
            <a:pPr algn="ctr">
              <a:buNone/>
            </a:pPr>
            <a:r>
              <a:rPr sz="2800">
                <a:solidFill>
                  <a:srgbClr val="FFFFFF"/>
                </a:solidFill>
                <a:latin typeface="Georgia"/>
                <a:ea typeface="Georgia"/>
                <a:cs typeface="Georgia"/>
              </a:rPr>
              <a:t>And the sons of Jehaleleel; Ziph, and Ziphah, Tiria, and Asareel.</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4:17  |  1 Chronicles 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以斯拉的兒子是益帖、米列、以弗、雅倫。米列娶法老女兒比提雅為妻，生米利暗、沙買，和以實提摩之祖益巴。米列又娶猶大女子為妻，生基多之祖雅列，梭哥之祖希伯，和撒挪亞之祖耶古鐵。</a:t>
            </a:r>
          </a:p>
          <a:p xmlns:a="http://schemas.openxmlformats.org/drawingml/2006/main">
            <a:pPr algn="ctr">
              <a:buNone/>
            </a:pPr>
            <a:r>
              <a:rPr sz="2400">
                <a:solidFill>
                  <a:srgbClr val="FFFFFF"/>
                </a:solidFill>
                <a:latin typeface="Georgia"/>
                <a:ea typeface="Georgia"/>
                <a:cs typeface="Georgia"/>
              </a:rPr>
              <a:t>And the sons of Ezra were, Jether, and Mered, and Epher, and Jalon: and she bare Miriam, and Shammai, and Ishbah the father of Eshtemoa.</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4:18  |  1 Chronicles 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和合本節號合併）以斯拉的兒子是益帖、米列、以弗、雅倫。米列娶法老女兒比提雅為妻，生米利暗、沙買，和以實提摩之祖益巴。米列又娶猶大女子為妻，生基多之祖雅列，梭哥之祖希伯，和撒挪亞之祖耶古鐵。</a:t>
            </a:r>
          </a:p>
          <a:p xmlns:a="http://schemas.openxmlformats.org/drawingml/2006/main">
            <a:pPr algn="ctr">
              <a:buNone/>
            </a:pPr>
            <a:r>
              <a:rPr sz="2100">
                <a:solidFill>
                  <a:srgbClr val="FFFFFF"/>
                </a:solidFill>
                <a:latin typeface="Georgia"/>
                <a:ea typeface="Georgia"/>
                <a:cs typeface="Georgia"/>
              </a:rPr>
              <a:t>And his wife Jehudijah bare Jered the father of Gedor, and Heber the father of Socho, and Jekuthiel the father of Zanoah. And these are the sons of Bithiah the daughter of Pharaoh, which Mered took.</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4:19  |  1 Chronicles 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荷第雅的妻是拿含的妹子，她所生的兒子是迦米人基伊拉和瑪迦人以實提摩之祖。</a:t>
            </a:r>
          </a:p>
          <a:p xmlns:a="http://schemas.openxmlformats.org/drawingml/2006/main">
            <a:pPr algn="ctr">
              <a:buNone/>
            </a:pPr>
            <a:r>
              <a:rPr sz="2400">
                <a:solidFill>
                  <a:srgbClr val="FFFFFF"/>
                </a:solidFill>
                <a:latin typeface="Georgia"/>
                <a:ea typeface="Georgia"/>
                <a:cs typeface="Georgia"/>
              </a:rPr>
              <a:t>And the sons of his wife Hodiah the sister of Naham, the father of Keilah the Garmite, and Eshtemoa the Maachathite.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4:20  |  1 Chronicles 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示門的兒子是暗嫩、林拿、便‧哈南、提倫。 以示的兒子是梭黑與便‧梭黑。</a:t>
            </a:r>
          </a:p>
          <a:p xmlns:a="http://schemas.openxmlformats.org/drawingml/2006/main">
            <a:pPr algn="ctr">
              <a:buNone/>
            </a:pPr>
            <a:r>
              <a:rPr sz="2400">
                <a:solidFill>
                  <a:srgbClr val="FFFFFF"/>
                </a:solidFill>
                <a:latin typeface="Georgia"/>
                <a:ea typeface="Georgia"/>
                <a:cs typeface="Georgia"/>
              </a:rPr>
              <a:t>And the sons of Shimon were, Amnon, and Rinnah, Ben-hanan, and Tilon. And the sons of Ishi were, Zoheth, and Ben-zoheth.</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4:21  |  1 Chronicles 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猶大的兒子是示拉；示拉的兒子是利迦之祖珥，瑪利沙之祖拉大，和屬亞實比族織細麻布的各家。</a:t>
            </a:r>
          </a:p>
          <a:p xmlns:a="http://schemas.openxmlformats.org/drawingml/2006/main">
            <a:pPr algn="ctr">
              <a:buNone/>
            </a:pPr>
            <a:r>
              <a:rPr sz="2100">
                <a:solidFill>
                  <a:srgbClr val="FFFFFF"/>
                </a:solidFill>
                <a:latin typeface="Georgia"/>
                <a:ea typeface="Georgia"/>
                <a:cs typeface="Georgia"/>
              </a:rPr>
              <a:t>The sons of Shelah the son of Judah were, Er the father of Lecah, and Laadah the father of Mareshah, and the families of the house of them that wrought fine linen, of the house of Ashbea,</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4:22  |  1 Chronicles 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還有約敬、哥西巴人、約阿施、薩拉，就是在摩押地掌權的，又有雅叔比利恆。這都是古時所記載的。</a:t>
            </a:r>
          </a:p>
          <a:p xmlns:a="http://schemas.openxmlformats.org/drawingml/2006/main">
            <a:pPr algn="ctr">
              <a:buNone/>
            </a:pPr>
            <a:r>
              <a:rPr sz="2400">
                <a:solidFill>
                  <a:srgbClr val="FFFFFF"/>
                </a:solidFill>
                <a:latin typeface="Georgia"/>
                <a:ea typeface="Georgia"/>
                <a:cs typeface="Georgia"/>
              </a:rPr>
              <a:t>And Jokim, and the men of Chozeba, and Joash, and Saraph, who had the dominion in Moab, and Jashubi-lehem. And these are ancient things.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4:23  |  1 Chronicles 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這些人都是窯匠，是尼他應和基低拉的居民；與王同處，為王做工。</a:t>
            </a:r>
          </a:p>
          <a:p xmlns:a="http://schemas.openxmlformats.org/drawingml/2006/main">
            <a:pPr algn="ctr">
              <a:buNone/>
            </a:pPr>
            <a:r>
              <a:rPr sz="2400">
                <a:solidFill>
                  <a:srgbClr val="FFFFFF"/>
                </a:solidFill>
                <a:latin typeface="Georgia"/>
                <a:ea typeface="Georgia"/>
                <a:cs typeface="Georgia"/>
              </a:rPr>
              <a:t>These were the potters, and those that dwelt among plants and hedges: there they dwelt with the king for his work.</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4:24  |  1 Chronicles 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西緬的兒子是尼母利、雅憫、雅立、謝拉、掃羅。</a:t>
            </a:r>
          </a:p>
          <a:p xmlns:a="http://schemas.openxmlformats.org/drawingml/2006/main">
            <a:pPr algn="ctr">
              <a:buNone/>
            </a:pPr>
            <a:r>
              <a:rPr sz="2800">
                <a:solidFill>
                  <a:srgbClr val="FFFFFF"/>
                </a:solidFill>
                <a:latin typeface="Georgia"/>
                <a:ea typeface="Georgia"/>
                <a:cs typeface="Georgia"/>
              </a:rPr>
              <a:t>The sons of Simeon were, Nemuel, and Jamin, Jarib, Zerah, and Shaul:</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4:25  |  1 Chronicles 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掃羅的兒子是沙龍；沙龍的兒子是米比衫；米比衫的兒子是米施瑪；</a:t>
            </a:r>
          </a:p>
          <a:p xmlns:a="http://schemas.openxmlformats.org/drawingml/2006/main">
            <a:pPr algn="ctr">
              <a:buNone/>
            </a:pPr>
            <a:r>
              <a:rPr sz="2800">
                <a:solidFill>
                  <a:srgbClr val="FFFFFF"/>
                </a:solidFill>
                <a:latin typeface="Georgia"/>
                <a:ea typeface="Georgia"/>
                <a:cs typeface="Georgia"/>
              </a:rPr>
              <a:t>Shallum his son, Mibsam his son, Mishma his son.</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4:26  |  1 Chronicles 4:26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米施瑪的兒子是哈母利；哈母利的兒子是撒刻；撒刻的兒子是示每。</a:t>
            </a:r>
          </a:p>
          <a:p xmlns:a="http://schemas.openxmlformats.org/drawingml/2006/main">
            <a:pPr algn="ctr">
              <a:buNone/>
            </a:pPr>
            <a:r>
              <a:rPr sz="2800">
                <a:solidFill>
                  <a:srgbClr val="FFFFFF"/>
                </a:solidFill>
                <a:latin typeface="Georgia"/>
                <a:ea typeface="Georgia"/>
                <a:cs typeface="Georgia"/>
              </a:rPr>
              <a:t>And the sons of Mishma; Hamuel his son, Zacchur his son, Shimei his son.</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4:27  |  1 Chronicles 4:27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示每有十六個兒子，六個女兒，他弟兄的兒女不多，他們各家不如猶大族的人丁增多。</a:t>
            </a:r>
          </a:p>
          <a:p xmlns:a="http://schemas.openxmlformats.org/drawingml/2006/main">
            <a:pPr algn="ctr">
              <a:buNone/>
            </a:pPr>
            <a:r>
              <a:rPr sz="2100">
                <a:solidFill>
                  <a:srgbClr val="FFFFFF"/>
                </a:solidFill>
                <a:latin typeface="Georgia"/>
                <a:ea typeface="Georgia"/>
                <a:cs typeface="Georgia"/>
              </a:rPr>
              <a:t>And Shimei had sixteen sons and six daughters; but his brethren had not many children, neither did all their family multiply, like to the children of Judah.</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4:28  |  1 Chronicles 4:28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西緬人住在別是巴、摩拉大、哈薩‧書亞、</a:t>
            </a:r>
          </a:p>
          <a:p xmlns:a="http://schemas.openxmlformats.org/drawingml/2006/main">
            <a:pPr algn="ctr">
              <a:buNone/>
            </a:pPr>
            <a:r>
              <a:rPr sz="2800">
                <a:solidFill>
                  <a:srgbClr val="FFFFFF"/>
                </a:solidFill>
                <a:latin typeface="Georgia"/>
                <a:ea typeface="Georgia"/>
                <a:cs typeface="Georgia"/>
              </a:rPr>
              <a:t>And they dwelt at Beer-sheba, and Moladah, and Hazar-shual,</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4:29  |  1 Chronicles 4:29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辟拉、以森、陀臘、</a:t>
            </a:r>
          </a:p>
          <a:p xmlns:a="http://schemas.openxmlformats.org/drawingml/2006/main">
            <a:pPr algn="ctr">
              <a:buNone/>
            </a:pPr>
            <a:r>
              <a:rPr sz="2800">
                <a:solidFill>
                  <a:srgbClr val="FFFFFF"/>
                </a:solidFill>
                <a:latin typeface="Georgia"/>
                <a:ea typeface="Georgia"/>
                <a:cs typeface="Georgia"/>
              </a:rPr>
              <a:t>And at Bilhah, and at Ezem, and at Tolad,</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4:30  |  1 Chronicles 4:30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彼土利、何珥瑪、洗革拉、</a:t>
            </a:r>
          </a:p>
          <a:p xmlns:a="http://schemas.openxmlformats.org/drawingml/2006/main">
            <a:pPr algn="ctr">
              <a:buNone/>
            </a:pPr>
            <a:r>
              <a:rPr sz="2800">
                <a:solidFill>
                  <a:srgbClr val="FFFFFF"/>
                </a:solidFill>
                <a:latin typeface="Georgia"/>
                <a:ea typeface="Georgia"/>
                <a:cs typeface="Georgia"/>
              </a:rPr>
              <a:t>And at Bethuel, and at Hormah, and at Ziklag,</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4:31  |  1 Chronicles 4:31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伯‧瑪嘉博、哈薩‧蘇撒、伯‧比利、沙拉音，這些城邑直到大衛作王的時候都是屬西緬人的。</a:t>
            </a:r>
          </a:p>
          <a:p xmlns:a="http://schemas.openxmlformats.org/drawingml/2006/main">
            <a:pPr algn="ctr">
              <a:buNone/>
            </a:pPr>
            <a:r>
              <a:rPr sz="2400">
                <a:solidFill>
                  <a:srgbClr val="FFFFFF"/>
                </a:solidFill>
                <a:latin typeface="Georgia"/>
                <a:ea typeface="Georgia"/>
                <a:cs typeface="Georgia"/>
              </a:rPr>
              <a:t>And at Beth-marcaboth, and Hazar-susim, and at Beth-birei, and at Shaaraim. These were their cities unto the reign of David.</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4:32  |  1 Chronicles 4:32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他們的五個城邑是以坦、亞因、臨門、陀健、亞珊；</a:t>
            </a:r>
          </a:p>
          <a:p xmlns:a="http://schemas.openxmlformats.org/drawingml/2006/main">
            <a:pPr algn="ctr">
              <a:buNone/>
            </a:pPr>
            <a:r>
              <a:rPr sz="2400">
                <a:solidFill>
                  <a:srgbClr val="FFFFFF"/>
                </a:solidFill>
                <a:latin typeface="Georgia"/>
                <a:ea typeface="Georgia"/>
                <a:cs typeface="Georgia"/>
              </a:rPr>
              <a:t>And their villages were, Etam, and Ain, Rimmon, and Tochen, and Ashan, five cities:</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4:33  |  1 Chronicles 4:33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還有屬城的鄉村，直到巴力。這是他們的住處，他們都有家譜。</a:t>
            </a:r>
          </a:p>
          <a:p xmlns:a="http://schemas.openxmlformats.org/drawingml/2006/main">
            <a:pPr algn="ctr">
              <a:buNone/>
            </a:pPr>
            <a:r>
              <a:rPr sz="2400">
                <a:solidFill>
                  <a:srgbClr val="FFFFFF"/>
                </a:solidFill>
                <a:latin typeface="Georgia"/>
                <a:ea typeface="Georgia"/>
                <a:cs typeface="Georgia"/>
              </a:rPr>
              <a:t>And all their villages that were round about the same cities, unto Baal. These were their habitations, and their genealogy.</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4:34  |  1 Chronicles 4:34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還有米所巴、雅米勒、亞瑪謝的兒子約沙、</a:t>
            </a:r>
          </a:p>
          <a:p xmlns:a="http://schemas.openxmlformats.org/drawingml/2006/main">
            <a:pPr algn="ctr">
              <a:buNone/>
            </a:pPr>
            <a:r>
              <a:rPr sz="2800">
                <a:solidFill>
                  <a:srgbClr val="FFFFFF"/>
                </a:solidFill>
                <a:latin typeface="Georgia"/>
                <a:ea typeface="Georgia"/>
                <a:cs typeface="Georgia"/>
              </a:rPr>
              <a:t>And Meshobab, and Jamlech, and Joshah the son of Amaziah,</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4:35  |  1 Chronicles 4:35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約珥、約示比的兒子耶戶；約示比是西萊雅的兒子；西萊雅是亞薛的兒子。</a:t>
            </a:r>
          </a:p>
          <a:p xmlns:a="http://schemas.openxmlformats.org/drawingml/2006/main">
            <a:pPr algn="ctr">
              <a:buNone/>
            </a:pPr>
            <a:r>
              <a:rPr sz="2800">
                <a:solidFill>
                  <a:srgbClr val="FFFFFF"/>
                </a:solidFill>
                <a:latin typeface="Georgia"/>
                <a:ea typeface="Georgia"/>
                <a:cs typeface="Georgia"/>
              </a:rPr>
              <a:t>And Joel, and Jehu the son of Josibiah, the son of Seraiah, the son of Asiel,</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4:36  |  1 Chronicles 4:36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還有以利約乃、雅哥巴、約朔海、亞帥雅、亞底業、耶西篾、比拿雅、</a:t>
            </a:r>
          </a:p>
          <a:p xmlns:a="http://schemas.openxmlformats.org/drawingml/2006/main">
            <a:pPr algn="ctr">
              <a:buNone/>
            </a:pPr>
            <a:r>
              <a:rPr sz="2400">
                <a:solidFill>
                  <a:srgbClr val="FFFFFF"/>
                </a:solidFill>
                <a:latin typeface="Georgia"/>
                <a:ea typeface="Georgia"/>
                <a:cs typeface="Georgia"/>
              </a:rPr>
              <a:t>And Elioenai, and Jaakobah, and Jeshohaiah, and Asaiah, and Adiel, and Jesimiel, and Benaiah,</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4:37  |  1 Chronicles 4:37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示非的兒子細撒。示非是亞龍的兒子；亞龍是耶大雅的兒子；耶大雅是申利的兒子；申利是示瑪雅的兒子。</a:t>
            </a:r>
          </a:p>
          <a:p xmlns:a="http://schemas.openxmlformats.org/drawingml/2006/main">
            <a:pPr algn="ctr">
              <a:buNone/>
            </a:pPr>
            <a:r>
              <a:rPr sz="2400">
                <a:solidFill>
                  <a:srgbClr val="FFFFFF"/>
                </a:solidFill>
                <a:latin typeface="Georgia"/>
                <a:ea typeface="Georgia"/>
                <a:cs typeface="Georgia"/>
              </a:rPr>
              <a:t>And Ziza the son of Shiphi, the son of Allon, the son of Jedaiah, the son of Shimri, the son of Shemaiah;</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4:38  |  1 Chronicles 4:38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以上所記的人名都是作族長的，他們宗族的人數增多。</a:t>
            </a:r>
          </a:p>
          <a:p xmlns:a="http://schemas.openxmlformats.org/drawingml/2006/main">
            <a:pPr algn="ctr">
              <a:buNone/>
            </a:pPr>
            <a:r>
              <a:rPr sz="2400">
                <a:solidFill>
                  <a:srgbClr val="FFFFFF"/>
                </a:solidFill>
                <a:latin typeface="Georgia"/>
                <a:ea typeface="Georgia"/>
                <a:cs typeface="Georgia"/>
              </a:rPr>
              <a:t>These mentioned by their names were princes in their families: and the house of their fathers increased greatly.</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4:39  |  1 Chronicles 4:39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他們往平原東邊基多口去，尋找牧放羊群的草場，</a:t>
            </a:r>
          </a:p>
          <a:p xmlns:a="http://schemas.openxmlformats.org/drawingml/2006/main">
            <a:pPr algn="ctr">
              <a:buNone/>
            </a:pPr>
            <a:r>
              <a:rPr sz="2400">
                <a:solidFill>
                  <a:srgbClr val="FFFFFF"/>
                </a:solidFill>
                <a:latin typeface="Georgia"/>
                <a:ea typeface="Georgia"/>
                <a:cs typeface="Georgia"/>
              </a:rPr>
              <a:t>And they went to the entrance of Gedor, even unto the east side of the valley, to seek pasture for their flocks.</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4:40  |  1 Chronicles 4:40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尋得肥美的草場地，又寬闊又平靜。從前住那裏的是含族的人。</a:t>
            </a:r>
          </a:p>
          <a:p xmlns:a="http://schemas.openxmlformats.org/drawingml/2006/main">
            <a:pPr algn="ctr">
              <a:buNone/>
            </a:pPr>
            <a:r>
              <a:rPr sz="2400">
                <a:solidFill>
                  <a:srgbClr val="FFFFFF"/>
                </a:solidFill>
                <a:latin typeface="Georgia"/>
                <a:ea typeface="Georgia"/>
                <a:cs typeface="Georgia"/>
              </a:rPr>
              <a:t>And they found fat pasture and good, and the land was wide, and quiet, and peaceable; for they of Ham had dwelt there of old.</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4:41  |  1 Chronicles 4:41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以上錄名的人，在猶大王希西家年間，來攻擊含族人的帳棚和那裏所有的米烏尼人，將他們滅盡，就住在他們的地方，直到今日，因為那裏有草場可以牧放羊群。</a:t>
            </a:r>
          </a:p>
          <a:p xmlns:a="http://schemas.openxmlformats.org/drawingml/2006/main">
            <a:pPr algn="ctr">
              <a:buNone/>
            </a:pPr>
            <a:r>
              <a:rPr sz="1800">
                <a:solidFill>
                  <a:srgbClr val="FFFFFF"/>
                </a:solidFill>
                <a:latin typeface="Georgia"/>
                <a:ea typeface="Georgia"/>
                <a:cs typeface="Georgia"/>
              </a:rPr>
              <a:t>And these written by name came in the days of Hezekiah king of Judah, and smote their tents, and the habitations that were found there, and destroyed them utterly unto this day, and dwelt in their rooms: because there was pasture there for their flocks.</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4:42  |  1 Chronicles 4:42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這西緬人中，有五百人上西珥山，率領他們的是以示的兒子毗拉提、尼利雅、利法雅，和烏薛，</a:t>
            </a:r>
          </a:p>
          <a:p xmlns:a="http://schemas.openxmlformats.org/drawingml/2006/main">
            <a:pPr algn="ctr">
              <a:buNone/>
            </a:pPr>
            <a:r>
              <a:rPr sz="2100">
                <a:solidFill>
                  <a:srgbClr val="FFFFFF"/>
                </a:solidFill>
                <a:latin typeface="Georgia"/>
                <a:ea typeface="Georgia"/>
                <a:cs typeface="Georgia"/>
              </a:rPr>
              <a:t>And some of them, even of the sons of Simeon, five hundred men, went to mount Seir, having for their captains Pelatiah, and Neariah, and Rephaiah, and Uzziel, the sons of Ishi.</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4:43  |  1 Chronicles 4:43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殺了逃脫剩下的亞瑪力人，就住在那裏直到今日。</a:t>
            </a:r>
          </a:p>
          <a:p xmlns:a="http://schemas.openxmlformats.org/drawingml/2006/main">
            <a:pPr algn="ctr">
              <a:buNone/>
            </a:pPr>
            <a:r>
              <a:rPr sz="2400">
                <a:solidFill>
                  <a:srgbClr val="FFFFFF"/>
                </a:solidFill>
                <a:latin typeface="Georgia"/>
                <a:ea typeface="Georgia"/>
                <a:cs typeface="Georgia"/>
              </a:rPr>
              <a:t>And they smote the rest of the Amalekites that were escaped, and dwelt there unto this day.</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2026-08-30T04:38:11.2940000Z</dcterms:created>
  <dcterms:modified xsi:type="dcterms:W3CDTF">2026-08-30T04:38:11.2940000Z</dcterms:modified>
</coreProperties>
</file>