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99ca322eefb4ccb" /><Relationship Type="http://schemas.openxmlformats.org/officeDocument/2006/relationships/extended-properties" Target="/docProps/app.xml" Id="R0bbb2d31be1d4266" /><Relationship Type="http://schemas.openxmlformats.org/officeDocument/2006/relationships/officeDocument" Target="/ppt/presentation.xml" Id="Rbbb524ad71654f48" /></Relationships>
</file>

<file path=ppt/presentation.xml><?xml version="1.0" encoding="utf-8"?>
<p:presentation xmlns:p="http://schemas.openxmlformats.org/presentationml/2006/main">
  <p:sldMasterIdLst>
    <p:sldMasterId xmlns:r="http://schemas.openxmlformats.org/officeDocument/2006/relationships" id="2147483648" r:id="R4f7e977b571742c6"/>
  </p:sldMasterIdLst>
  <p:notesMasterIdLst>
    <p:notesMasterId xmlns:r="http://schemas.openxmlformats.org/officeDocument/2006/relationships" r:id="Rf395fa7ce7264f3d"/>
  </p:notesMasterIdLst>
  <p:sldIdLst>
    <p:sldId xmlns:r="http://schemas.openxmlformats.org/officeDocument/2006/relationships" id="256" r:id="R63592740fe3a44c0"/>
    <p:sldId xmlns:r="http://schemas.openxmlformats.org/officeDocument/2006/relationships" id="257" r:id="Re6dd190617dd45bf"/>
    <p:sldId xmlns:r="http://schemas.openxmlformats.org/officeDocument/2006/relationships" id="258" r:id="Ra22e0c2ff1964e47"/>
    <p:sldId xmlns:r="http://schemas.openxmlformats.org/officeDocument/2006/relationships" id="259" r:id="R60a13d69cbe74414"/>
    <p:sldId xmlns:r="http://schemas.openxmlformats.org/officeDocument/2006/relationships" id="260" r:id="Rcbe0b596353b40db"/>
    <p:sldId xmlns:r="http://schemas.openxmlformats.org/officeDocument/2006/relationships" id="261" r:id="R9ca2a0a218c64dbb"/>
    <p:sldId xmlns:r="http://schemas.openxmlformats.org/officeDocument/2006/relationships" id="262" r:id="R5b8350e850fd485f"/>
    <p:sldId xmlns:r="http://schemas.openxmlformats.org/officeDocument/2006/relationships" id="263" r:id="R56c454bcbd9d476d"/>
    <p:sldId xmlns:r="http://schemas.openxmlformats.org/officeDocument/2006/relationships" id="264" r:id="R8af1bb58616d40a1"/>
    <p:sldId xmlns:r="http://schemas.openxmlformats.org/officeDocument/2006/relationships" id="265" r:id="Rd05c9d53e62740b7"/>
    <p:sldId xmlns:r="http://schemas.openxmlformats.org/officeDocument/2006/relationships" id="266" r:id="Rd8873a65292547d4"/>
    <p:sldId xmlns:r="http://schemas.openxmlformats.org/officeDocument/2006/relationships" id="267" r:id="R800f924fa6dc4cec"/>
    <p:sldId xmlns:r="http://schemas.openxmlformats.org/officeDocument/2006/relationships" id="268" r:id="R08c56ad4f9524730"/>
    <p:sldId xmlns:r="http://schemas.openxmlformats.org/officeDocument/2006/relationships" id="269" r:id="R7defd3dd4c1b4d09"/>
    <p:sldId xmlns:r="http://schemas.openxmlformats.org/officeDocument/2006/relationships" id="270" r:id="Re0f6c2f205374c68"/>
    <p:sldId xmlns:r="http://schemas.openxmlformats.org/officeDocument/2006/relationships" id="271" r:id="R60eedf55ee994e08"/>
    <p:sldId xmlns:r="http://schemas.openxmlformats.org/officeDocument/2006/relationships" id="272" r:id="R1a84cdf8acfc43e6"/>
    <p:sldId xmlns:r="http://schemas.openxmlformats.org/officeDocument/2006/relationships" id="273" r:id="R619f311ed43f44ef"/>
    <p:sldId xmlns:r="http://schemas.openxmlformats.org/officeDocument/2006/relationships" id="274" r:id="R1480aa87216b46f6"/>
    <p:sldId xmlns:r="http://schemas.openxmlformats.org/officeDocument/2006/relationships" id="275" r:id="R7f49f5b719d042b8"/>
    <p:sldId xmlns:r="http://schemas.openxmlformats.org/officeDocument/2006/relationships" id="276" r:id="R02462f2827a942b5"/>
    <p:sldId xmlns:r="http://schemas.openxmlformats.org/officeDocument/2006/relationships" id="277" r:id="R835ac5cbabdd4b8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70905c3b24943ab" /><Relationship Type="http://schemas.openxmlformats.org/officeDocument/2006/relationships/slideMaster" Target="/ppt/slideMasters/slideMaster1.xml" Id="R4f7e977b571742c6" /><Relationship Type="http://schemas.openxmlformats.org/officeDocument/2006/relationships/notesMaster" Target="/ppt/notesMasters/notesMaster1.xml" Id="Rf395fa7ce7264f3d" /><Relationship Type="http://schemas.openxmlformats.org/officeDocument/2006/relationships/presProps" Target="/ppt/presProps.xml" Id="Rc35da29c503345bd" /><Relationship Type="http://schemas.openxmlformats.org/officeDocument/2006/relationships/tableStyles" Target="/ppt/tableStyles.xml" Id="R2f8f93c965a248ac" /><Relationship Type="http://schemas.openxmlformats.org/officeDocument/2006/relationships/slide" Target="/ppt/slides/slide1.xml" Id="R63592740fe3a44c0" /><Relationship Type="http://schemas.openxmlformats.org/officeDocument/2006/relationships/slide" Target="/ppt/slides/slide2.xml" Id="Re6dd190617dd45bf" /><Relationship Type="http://schemas.openxmlformats.org/officeDocument/2006/relationships/slide" Target="/ppt/slides/slide3.xml" Id="Ra22e0c2ff1964e47" /><Relationship Type="http://schemas.openxmlformats.org/officeDocument/2006/relationships/slide" Target="/ppt/slides/slide4.xml" Id="R60a13d69cbe74414" /><Relationship Type="http://schemas.openxmlformats.org/officeDocument/2006/relationships/slide" Target="/ppt/slides/slide5.xml" Id="Rcbe0b596353b40db" /><Relationship Type="http://schemas.openxmlformats.org/officeDocument/2006/relationships/slide" Target="/ppt/slides/slide6.xml" Id="R9ca2a0a218c64dbb" /><Relationship Type="http://schemas.openxmlformats.org/officeDocument/2006/relationships/slide" Target="/ppt/slides/slide7.xml" Id="R5b8350e850fd485f" /><Relationship Type="http://schemas.openxmlformats.org/officeDocument/2006/relationships/slide" Target="/ppt/slides/slide8.xml" Id="R56c454bcbd9d476d" /><Relationship Type="http://schemas.openxmlformats.org/officeDocument/2006/relationships/slide" Target="/ppt/slides/slide9.xml" Id="R8af1bb58616d40a1" /><Relationship Type="http://schemas.openxmlformats.org/officeDocument/2006/relationships/slide" Target="/ppt/slides/slide10.xml" Id="Rd05c9d53e62740b7" /><Relationship Type="http://schemas.openxmlformats.org/officeDocument/2006/relationships/slide" Target="/ppt/slides/slide11.xml" Id="Rd8873a65292547d4" /><Relationship Type="http://schemas.openxmlformats.org/officeDocument/2006/relationships/slide" Target="/ppt/slides/slide12.xml" Id="R800f924fa6dc4cec" /><Relationship Type="http://schemas.openxmlformats.org/officeDocument/2006/relationships/slide" Target="/ppt/slides/slide13.xml" Id="R08c56ad4f9524730" /><Relationship Type="http://schemas.openxmlformats.org/officeDocument/2006/relationships/slide" Target="/ppt/slides/slide14.xml" Id="R7defd3dd4c1b4d09" /><Relationship Type="http://schemas.openxmlformats.org/officeDocument/2006/relationships/slide" Target="/ppt/slides/slide15.xml" Id="Re0f6c2f205374c68" /><Relationship Type="http://schemas.openxmlformats.org/officeDocument/2006/relationships/slide" Target="/ppt/slides/slide16.xml" Id="R60eedf55ee994e08" /><Relationship Type="http://schemas.openxmlformats.org/officeDocument/2006/relationships/slide" Target="/ppt/slides/slide17.xml" Id="R1a84cdf8acfc43e6" /><Relationship Type="http://schemas.openxmlformats.org/officeDocument/2006/relationships/slide" Target="/ppt/slides/slide18.xml" Id="R619f311ed43f44ef" /><Relationship Type="http://schemas.openxmlformats.org/officeDocument/2006/relationships/slide" Target="/ppt/slides/slide19.xml" Id="R1480aa87216b46f6" /><Relationship Type="http://schemas.openxmlformats.org/officeDocument/2006/relationships/slide" Target="/ppt/slides/slide20.xml" Id="R7f49f5b719d042b8" /><Relationship Type="http://schemas.openxmlformats.org/officeDocument/2006/relationships/slide" Target="/ppt/slides/slide21.xml" Id="R02462f2827a942b5" /><Relationship Type="http://schemas.openxmlformats.org/officeDocument/2006/relationships/slide" Target="/ppt/slides/slide22.xml" Id="R835ac5cbabdd4b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814e7d7cb9467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f525088c65b4236" /><Relationship Type="http://schemas.openxmlformats.org/officeDocument/2006/relationships/notesMaster" Target="/ppt/notesMasters/notesMaster1.xml" Id="R50e24edc08734175" /></Relationships>
</file>

<file path=ppt/notesSlides/_rels/notesSlide2.xml.rels>&#65279;<?xml version="1.0" encoding="utf-8"?><Relationships xmlns="http://schemas.openxmlformats.org/package/2006/relationships"><Relationship Type="http://schemas.openxmlformats.org/officeDocument/2006/relationships/slide" Target="/ppt/slides/slide2.xml" Id="R63c03c29cd0a417f" /><Relationship Type="http://schemas.openxmlformats.org/officeDocument/2006/relationships/notesMaster" Target="/ppt/notesMasters/notesMaster1.xml" Id="Re9df31ff95b84746" /></Relationships>
</file>

<file path=ppt/notesSlides/_rels/notesSlide3.xml.rels>&#65279;<?xml version="1.0" encoding="utf-8"?><Relationships xmlns="http://schemas.openxmlformats.org/package/2006/relationships"><Relationship Type="http://schemas.openxmlformats.org/officeDocument/2006/relationships/slide" Target="/ppt/slides/slide3.xml" Id="R0422d35331774d40" /><Relationship Type="http://schemas.openxmlformats.org/officeDocument/2006/relationships/notesMaster" Target="/ppt/notesMasters/notesMaster1.xml" Id="R805a5eef7bea44d0" /></Relationships>
</file>

<file path=ppt/notesSlides/_rels/notesSlide4.xml.rels>&#65279;<?xml version="1.0" encoding="utf-8"?><Relationships xmlns="http://schemas.openxmlformats.org/package/2006/relationships"><Relationship Type="http://schemas.openxmlformats.org/officeDocument/2006/relationships/slide" Target="/ppt/slides/slide4.xml" Id="Ra91e1ce857cf48e5" /><Relationship Type="http://schemas.openxmlformats.org/officeDocument/2006/relationships/notesMaster" Target="/ppt/notesMasters/notesMaster1.xml" Id="R9a51a6ebcff740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4ab2e6a5b848d8" /><Relationship Type="http://schemas.openxmlformats.org/officeDocument/2006/relationships/notesMaster" Target="/ppt/notesMasters/notesMaster1.xml" Id="Rc29152dd6c4648c9" /></Relationships>
</file>

<file path=ppt/notesSlides/_rels/notesSlide6.xml.rels>&#65279;<?xml version="1.0" encoding="utf-8"?><Relationships xmlns="http://schemas.openxmlformats.org/package/2006/relationships"><Relationship Type="http://schemas.openxmlformats.org/officeDocument/2006/relationships/slide" Target="/ppt/slides/slide6.xml" Id="Rd5d591cba74a4781" /><Relationship Type="http://schemas.openxmlformats.org/officeDocument/2006/relationships/notesMaster" Target="/ppt/notesMasters/notesMaster1.xml" Id="Rdf75d29c6c1a472c"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83135af2f04550" /><Relationship Type="http://schemas.openxmlformats.org/officeDocument/2006/relationships/notesMaster" Target="/ppt/notesMasters/notesMaster1.xml" Id="R032f9302621847bb"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03f2413dde4578" /><Relationship Type="http://schemas.openxmlformats.org/officeDocument/2006/relationships/notesMaster" Target="/ppt/notesMasters/notesMaster1.xml" Id="R43836173186b49d7"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b9dd9349f64ae2" /><Relationship Type="http://schemas.openxmlformats.org/officeDocument/2006/relationships/notesMaster" Target="/ppt/notesMasters/notesMaster1.xml" Id="Rb8161e861ebb420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5d26910e98f490c" /><Relationship Type="http://schemas.openxmlformats.org/officeDocument/2006/relationships/notesMaster" Target="/ppt/notesMasters/notesMaster1.xml" Id="R31e4bf8430f942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be237cfacca4186" /><Relationship Type="http://schemas.openxmlformats.org/officeDocument/2006/relationships/notesMaster" Target="/ppt/notesMasters/notesMaster1.xml" Id="R2d621be72e3b45e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a6150c3f363493d" /><Relationship Type="http://schemas.openxmlformats.org/officeDocument/2006/relationships/notesMaster" Target="/ppt/notesMasters/notesMaster1.xml" Id="R56c05d658f9f40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c62f42a58f840b5" /><Relationship Type="http://schemas.openxmlformats.org/officeDocument/2006/relationships/notesMaster" Target="/ppt/notesMasters/notesMaster1.xml" Id="R693dc21f56ce4be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4defb97130b4334" /><Relationship Type="http://schemas.openxmlformats.org/officeDocument/2006/relationships/notesMaster" Target="/ppt/notesMasters/notesMaster1.xml" Id="R0d48f86079134c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a633608518e4801" /><Relationship Type="http://schemas.openxmlformats.org/officeDocument/2006/relationships/notesMaster" Target="/ppt/notesMasters/notesMaster1.xml" Id="R304895c72c834c9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11a3213711d49cb" /><Relationship Type="http://schemas.openxmlformats.org/officeDocument/2006/relationships/notesMaster" Target="/ppt/notesMasters/notesMaster1.xml" Id="R634c057f4a6f43f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a381e3a53304199" /><Relationship Type="http://schemas.openxmlformats.org/officeDocument/2006/relationships/notesMaster" Target="/ppt/notesMasters/notesMaster1.xml" Id="R9e3bd40947374a5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7ea14290e894fa4" /><Relationship Type="http://schemas.openxmlformats.org/officeDocument/2006/relationships/notesMaster" Target="/ppt/notesMasters/notesMaster1.xml" Id="Ra92c425213b4489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16ae421d7a943b4" /><Relationship Type="http://schemas.openxmlformats.org/officeDocument/2006/relationships/notesMaster" Target="/ppt/notesMasters/notesMaster1.xml" Id="R5989cb84050443b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f7136ae16754470" /><Relationship Type="http://schemas.openxmlformats.org/officeDocument/2006/relationships/notesMaster" Target="/ppt/notesMasters/notesMaster1.xml" Id="Rf32e44eab67a4c3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19c2d49098345ce" /><Relationship Type="http://schemas.openxmlformats.org/officeDocument/2006/relationships/notesMaster" Target="/ppt/notesMasters/notesMaster1.xml" Id="R52dfd08f21c24c9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a0612aedd614345" /><Relationship Type="http://schemas.openxmlformats.org/officeDocument/2006/relationships/notesMaster" Target="/ppt/notesMasters/notesMaster1.xml" Id="R3dd21b99951448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2bc57b5e6324da5" /><Relationship Type="http://schemas.openxmlformats.org/officeDocument/2006/relationships/image" Target="/ppt/media/image.png" Id="Rde67797bd01e449b" /><Relationship Type="http://schemas.openxmlformats.org/officeDocument/2006/relationships/image" Target="/ppt/media/image2.png" Id="R4d8df791a31c4a7f" /><Relationship Type="http://schemas.openxmlformats.org/officeDocument/2006/relationships/image" Target="/ppt/media/image.jpeg" Id="R0d569c0ba7154aa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4c75a24f0d5436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e67797bd01e449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d8df791a31c4a7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d569c0ba7154aa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73a314b68aa4963" /><Relationship Type="http://schemas.openxmlformats.org/officeDocument/2006/relationships/slideLayout" Target="/ppt/slideLayouts/slideLayout1.xml" Id="Re6ebf2026f814e5f" /><Relationship Type="http://schemas.openxmlformats.org/officeDocument/2006/relationships/slideLayout" Target="/ppt/slideLayouts/slideLayout2.xml" Id="Ra6c11c40168044a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ebf2026f814e5f"/>
    <p:sldLayoutId xmlns:r="http://schemas.openxmlformats.org/officeDocument/2006/relationships" id="2147483650" r:id="Ra6c11c40168044a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c5a2593b8da4029" /><Relationship Type="http://schemas.openxmlformats.org/officeDocument/2006/relationships/notesSlide" Target="/ppt/notesSlides/notesSlide1.xml" Id="R667af2c23f8e46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b85896e7794c07" /><Relationship Type="http://schemas.openxmlformats.org/officeDocument/2006/relationships/notesSlide" Target="/ppt/notesSlides/notesSlide2.xml" Id="R4dbd3bbc0fa94f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4e1077ef03e44d8" /><Relationship Type="http://schemas.openxmlformats.org/officeDocument/2006/relationships/notesSlide" Target="/ppt/notesSlides/notesSlide3.xml" Id="Rf73ce595be124a0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644a00c04d14298" /><Relationship Type="http://schemas.openxmlformats.org/officeDocument/2006/relationships/notesSlide" Target="/ppt/notesSlides/notesSlide4.xml" Id="Ra84a7ade6d374a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98a3d8fde9c4156" /><Relationship Type="http://schemas.openxmlformats.org/officeDocument/2006/relationships/notesSlide" Target="/ppt/notesSlides/notesSlide5.xml" Id="Rf69843ab98c3407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11bff421ba34515" /><Relationship Type="http://schemas.openxmlformats.org/officeDocument/2006/relationships/notesSlide" Target="/ppt/notesSlides/notesSlide6.xml" Id="Rd9841455741b46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f3da0f01ec44a85" /><Relationship Type="http://schemas.openxmlformats.org/officeDocument/2006/relationships/notesSlide" Target="/ppt/notesSlides/notesSlide7.xml" Id="R7a0de26ba357477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8f971c33c104b2c" /><Relationship Type="http://schemas.openxmlformats.org/officeDocument/2006/relationships/notesSlide" Target="/ppt/notesSlides/notesSlide8.xml" Id="Ra9da51bcacde4d0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b77332bb5f248d3" /><Relationship Type="http://schemas.openxmlformats.org/officeDocument/2006/relationships/notesSlide" Target="/ppt/notesSlides/notesSlide9.xml" Id="Rce90f585d7b746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43ad796f9a24c25" /><Relationship Type="http://schemas.openxmlformats.org/officeDocument/2006/relationships/notesSlide" Target="/ppt/notesSlides/notesSlide10.xml" Id="Rd717d746562f490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cd5e24af9634905" /><Relationship Type="http://schemas.openxmlformats.org/officeDocument/2006/relationships/notesSlide" Target="/ppt/notesSlides/notesSlide11.xml" Id="R303aa677ca32466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8cf59798dca48f0" /><Relationship Type="http://schemas.openxmlformats.org/officeDocument/2006/relationships/notesSlide" Target="/ppt/notesSlides/notesSlide12.xml" Id="Rade6b511b2e242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35dba37e0534eae" /><Relationship Type="http://schemas.openxmlformats.org/officeDocument/2006/relationships/notesSlide" Target="/ppt/notesSlides/notesSlide13.xml" Id="R5d2307db08ea48a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0e17edfffb44f34" /><Relationship Type="http://schemas.openxmlformats.org/officeDocument/2006/relationships/notesSlide" Target="/ppt/notesSlides/notesSlide14.xml" Id="Rc0140a9d9a254b6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58a04b205624dab" /><Relationship Type="http://schemas.openxmlformats.org/officeDocument/2006/relationships/notesSlide" Target="/ppt/notesSlides/notesSlide15.xml" Id="R2e9fa727a1cf421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a8684f1b0364eea" /><Relationship Type="http://schemas.openxmlformats.org/officeDocument/2006/relationships/notesSlide" Target="/ppt/notesSlides/notesSlide16.xml" Id="Rdfcdcb5a6fa744d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5f93c51ffe2424d" /><Relationship Type="http://schemas.openxmlformats.org/officeDocument/2006/relationships/notesSlide" Target="/ppt/notesSlides/notesSlide17.xml" Id="R88c215c4fdf2495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7ea72b1cebf4ff8" /><Relationship Type="http://schemas.openxmlformats.org/officeDocument/2006/relationships/notesSlide" Target="/ppt/notesSlides/notesSlide18.xml" Id="Rf9c7b802e1144f0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97e97068e5d4a3f" /><Relationship Type="http://schemas.openxmlformats.org/officeDocument/2006/relationships/notesSlide" Target="/ppt/notesSlides/notesSlide19.xml" Id="Rb71fd481420c4d5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4c7f63e226a4013" /><Relationship Type="http://schemas.openxmlformats.org/officeDocument/2006/relationships/notesSlide" Target="/ppt/notesSlides/notesSlide20.xml" Id="R67729aa1cfc148d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93d86c2be3d4c09" /><Relationship Type="http://schemas.openxmlformats.org/officeDocument/2006/relationships/notesSlide" Target="/ppt/notesSlides/notesSlide21.xml" Id="R55f13ea3a2f543f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7a40a54f3434e86" /><Relationship Type="http://schemas.openxmlformats.org/officeDocument/2006/relationships/notesSlide" Target="/ppt/notesSlides/notesSlide22.xml" Id="Reb694fe84cf04a7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羅馬書第10章</a:t>
            </a:r>
          </a:p>
          <a:p xmlns:a="http://schemas.openxmlformats.org/drawingml/2006/main">
            <a:pPr algn="ctr">
              <a:buNone/>
            </a:pPr>
            <a:r>
              <a:rPr sz="2000">
                <a:solidFill>
                  <a:srgbClr val="FFFFFF"/>
                </a:solidFill>
                <a:latin typeface="Georgia"/>
                <a:ea typeface="Georgia"/>
                <a:cs typeface="Georgia"/>
              </a:rPr>
              <a:t>Romans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  |  Romans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弟兄們，我心裏所願的，向神所求的，是要以色列人得救。</a:t>
            </a:r>
          </a:p>
          <a:p xmlns:a="http://schemas.openxmlformats.org/drawingml/2006/main">
            <a:pPr algn="ctr">
              <a:buNone/>
            </a:pPr>
            <a:r>
              <a:rPr sz="2400">
                <a:solidFill>
                  <a:srgbClr val="FFFFFF"/>
                </a:solidFill>
                <a:latin typeface="Georgia"/>
                <a:ea typeface="Georgia"/>
                <a:cs typeface="Georgia"/>
              </a:rPr>
              <a:t>Brethren, my heart’s desire and prayer to God for Israel is, that they might be saved.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10:2  |  Romans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我可以證明，他們向神有熱心，但不是按着真知識；</a:t>
            </a:r>
          </a:p>
          <a:p xmlns:a="http://schemas.openxmlformats.org/drawingml/2006/main">
            <a:pPr algn="ctr">
              <a:buNone/>
            </a:pPr>
            <a:r>
              <a:rPr sz="2400">
                <a:solidFill>
                  <a:srgbClr val="FFFFFF"/>
                </a:solidFill>
                <a:latin typeface="Georgia"/>
                <a:ea typeface="Georgia"/>
                <a:cs typeface="Georgia"/>
              </a:rPr>
              <a:t>For I bear them record that they have a zeal of God, but not according to knowledge.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10:3  |  Romans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因為不知道神的義，想要立自己的義，就不服神的義了。</a:t>
            </a:r>
          </a:p>
          <a:p xmlns:a="http://schemas.openxmlformats.org/drawingml/2006/main">
            <a:pPr algn="ctr">
              <a:buNone/>
            </a:pPr>
            <a:r>
              <a:rPr sz="2100">
                <a:solidFill>
                  <a:srgbClr val="FFFFFF"/>
                </a:solidFill>
                <a:latin typeface="Georgia"/>
                <a:ea typeface="Georgia"/>
                <a:cs typeface="Georgia"/>
              </a:rPr>
              <a:t>For they being ignorant of God’s righteousness, and going about to establish their own righteousness, have not submitted themselves unto the righteousness of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10:4  |  Romans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律法的總結就是基督，使凡信他的都得着義。</a:t>
            </a:r>
          </a:p>
          <a:p xmlns:a="http://schemas.openxmlformats.org/drawingml/2006/main">
            <a:pPr algn="ctr">
              <a:buNone/>
            </a:pPr>
            <a:r>
              <a:rPr sz="2800">
                <a:solidFill>
                  <a:srgbClr val="FFFFFF"/>
                </a:solidFill>
                <a:latin typeface="Georgia"/>
                <a:ea typeface="Georgia"/>
                <a:cs typeface="Georgia"/>
              </a:rPr>
              <a:t>For Christ is the end of the law for righteousness to every one that believeth.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10:5  |  Romans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摩西寫着說：「人若行那出於律法的義，就必因此活着。」</a:t>
            </a:r>
          </a:p>
          <a:p xmlns:a="http://schemas.openxmlformats.org/drawingml/2006/main">
            <a:pPr algn="ctr">
              <a:buNone/>
            </a:pPr>
            <a:r>
              <a:rPr sz="2400">
                <a:solidFill>
                  <a:srgbClr val="FFFFFF"/>
                </a:solidFill>
                <a:latin typeface="Georgia"/>
                <a:ea typeface="Georgia"/>
                <a:cs typeface="Georgia"/>
              </a:rPr>
              <a:t>For Moses describeth the righteousness which is of the law, That the man which doeth those things shall live by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10:6  |  Romans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惟有出於信心的義如此說：「你不要心裏說：誰要升到天上去呢？（就是要領下基督來；）</a:t>
            </a:r>
          </a:p>
          <a:p xmlns:a="http://schemas.openxmlformats.org/drawingml/2006/main">
            <a:pPr algn="ctr">
              <a:buNone/>
            </a:pPr>
            <a:r>
              <a:rPr sz="2100">
                <a:solidFill>
                  <a:srgbClr val="FFFFFF"/>
                </a:solidFill>
                <a:latin typeface="Georgia"/>
                <a:ea typeface="Georgia"/>
                <a:cs typeface="Georgia"/>
              </a:rPr>
              <a:t>But the righteousness which is of faith speaketh on this wise, Say not in thine heart, Who shall ascend into heaven? (that is, to bring Christ down from above:)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10:7  |  Romans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誰要下到陰間去呢？（就是要領基督從死裏上來。）」</a:t>
            </a:r>
          </a:p>
          <a:p xmlns:a="http://schemas.openxmlformats.org/drawingml/2006/main">
            <a:pPr algn="ctr">
              <a:buNone/>
            </a:pPr>
            <a:r>
              <a:rPr sz="2400">
                <a:solidFill>
                  <a:srgbClr val="FFFFFF"/>
                </a:solidFill>
                <a:latin typeface="Georgia"/>
                <a:ea typeface="Georgia"/>
                <a:cs typeface="Georgia"/>
              </a:rPr>
              <a:t>Or, Who shall descend into the deep? (that is, to bring up Christ again from the dead.)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10:8  |  Romans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他到底怎麼說呢？他說： 這道離你不遠， 正在你口裏，在你心裏－ （就是我們所傳信[主]的道。）</a:t>
            </a:r>
          </a:p>
          <a:p xmlns:a="http://schemas.openxmlformats.org/drawingml/2006/main">
            <a:pPr algn="ctr">
              <a:buNone/>
            </a:pPr>
            <a:r>
              <a:rPr sz="2400">
                <a:solidFill>
                  <a:srgbClr val="FFFFFF"/>
                </a:solidFill>
                <a:latin typeface="Georgia"/>
                <a:ea typeface="Georgia"/>
                <a:cs typeface="Georgia"/>
              </a:rPr>
              <a:t>But what saith it? The word is nigh thee, even in thy mouth, and in thy heart: that is, the word of faith, which we preach;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10:9  |  Romans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你若口裏認耶穌為主，心裏信神叫他從死裏復活，就必得救。</a:t>
            </a:r>
          </a:p>
          <a:p xmlns:a="http://schemas.openxmlformats.org/drawingml/2006/main">
            <a:pPr algn="ctr">
              <a:buNone/>
            </a:pPr>
            <a:r>
              <a:rPr sz="2100">
                <a:solidFill>
                  <a:srgbClr val="FFFFFF"/>
                </a:solidFill>
                <a:latin typeface="Georgia"/>
                <a:ea typeface="Georgia"/>
                <a:cs typeface="Georgia"/>
              </a:rPr>
              <a:t>That if thou shalt confess with thy mouth the Lord Jesus, and shalt believe in thine heart that God hath raised him from the dead, thou shalt be saved.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10:10  |  Romans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因為，人心裏相信就可以稱義，口裏承認就可以得救。</a:t>
            </a:r>
          </a:p>
          <a:p xmlns:a="http://schemas.openxmlformats.org/drawingml/2006/main">
            <a:pPr algn="ctr">
              <a:buNone/>
            </a:pPr>
            <a:r>
              <a:rPr sz="2400">
                <a:solidFill>
                  <a:srgbClr val="FFFFFF"/>
                </a:solidFill>
                <a:latin typeface="Georgia"/>
                <a:ea typeface="Georgia"/>
                <a:cs typeface="Georgia"/>
              </a:rPr>
              <a:t>For with the heart man believeth unto righteousness; and with the mouth confession is made unto salvation.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10:11  |  Romans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經上說：「凡信他的人必不至於羞愧。」</a:t>
            </a:r>
          </a:p>
          <a:p xmlns:a="http://schemas.openxmlformats.org/drawingml/2006/main">
            <a:pPr algn="ctr">
              <a:buNone/>
            </a:pPr>
            <a:r>
              <a:rPr sz="2800">
                <a:solidFill>
                  <a:srgbClr val="FFFFFF"/>
                </a:solidFill>
                <a:latin typeface="Georgia"/>
                <a:ea typeface="Georgia"/>
                <a:cs typeface="Georgia"/>
              </a:rPr>
              <a:t>For the scripture saith, Whosoever believeth on him shall not be ashamed.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10:12  |  Romans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猶太人和希臘人並沒有分別，因為眾人同有一位主；他也厚待一切求告他的人。</a:t>
            </a:r>
          </a:p>
          <a:p xmlns:a="http://schemas.openxmlformats.org/drawingml/2006/main">
            <a:pPr algn="ctr">
              <a:buNone/>
            </a:pPr>
            <a:r>
              <a:rPr sz="2400">
                <a:solidFill>
                  <a:srgbClr val="FFFFFF"/>
                </a:solidFill>
                <a:latin typeface="Georgia"/>
                <a:ea typeface="Georgia"/>
                <a:cs typeface="Georgia"/>
              </a:rPr>
              <a:t>For there is no difference between the Jew and the Greek: for the same Lord over all is rich unto all that call upon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10:13  |  Romans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因為「凡求告主名的就必得救」。</a:t>
            </a:r>
          </a:p>
          <a:p xmlns:a="http://schemas.openxmlformats.org/drawingml/2006/main">
            <a:pPr algn="ctr">
              <a:buNone/>
            </a:pPr>
            <a:r>
              <a:rPr sz="2800">
                <a:solidFill>
                  <a:srgbClr val="FFFFFF"/>
                </a:solidFill>
                <a:latin typeface="Georgia"/>
                <a:ea typeface="Georgia"/>
                <a:cs typeface="Georgia"/>
              </a:rPr>
              <a:t>For whosoever shall call upon the name of the Lord shall be saved.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10:14  |  Romans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然而，人未曾信他，怎能求他呢？未曾聽見他，怎能信他呢？沒有傳道的，怎能聽見呢？</a:t>
            </a:r>
          </a:p>
          <a:p xmlns:a="http://schemas.openxmlformats.org/drawingml/2006/main">
            <a:pPr algn="ctr">
              <a:buNone/>
            </a:pPr>
            <a:r>
              <a:rPr sz="2100">
                <a:solidFill>
                  <a:srgbClr val="FFFFFF"/>
                </a:solidFill>
                <a:latin typeface="Georgia"/>
                <a:ea typeface="Georgia"/>
                <a:cs typeface="Georgia"/>
              </a:rPr>
              <a:t>How then shall they call on him in whom they have not believed? and how shall they believe in him of whom they have not heard? and how shall they hear without a preacher?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10:15  |  Romans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若沒有奉差遣，怎能傳道呢？如[經]上所記：「報福音、傳喜信的人，他們的腳[蹤]何等佳美！ 」</a:t>
            </a:r>
          </a:p>
          <a:p xmlns:a="http://schemas.openxmlformats.org/drawingml/2006/main">
            <a:pPr algn="ctr">
              <a:buNone/>
            </a:pPr>
            <a:r>
              <a:rPr sz="2100">
                <a:solidFill>
                  <a:srgbClr val="FFFFFF"/>
                </a:solidFill>
                <a:latin typeface="Georgia"/>
                <a:ea typeface="Georgia"/>
                <a:cs typeface="Georgia"/>
              </a:rPr>
              <a:t>And how shall they preach, except they be sent? as it is written, How beautiful are the feet of them that preach the gospel of peace, and bring glad tidings of good things!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10:16  |  Romans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只是人沒有都聽從福音，因為以賽亞說：「主啊，我們所傳的有誰信呢？」</a:t>
            </a:r>
          </a:p>
          <a:p xmlns:a="http://schemas.openxmlformats.org/drawingml/2006/main">
            <a:pPr algn="ctr">
              <a:buNone/>
            </a:pPr>
            <a:r>
              <a:rPr sz="2400">
                <a:solidFill>
                  <a:srgbClr val="FFFFFF"/>
                </a:solidFill>
                <a:latin typeface="Georgia"/>
                <a:ea typeface="Georgia"/>
                <a:cs typeface="Georgia"/>
              </a:rPr>
              <a:t>But they have not all obeyed the gospel. For Esaias saith, Lord, who hath believed our report?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10:17  |  Romans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可見，信道是從聽道來的，聽道是從基督的話來的。</a:t>
            </a:r>
          </a:p>
          <a:p xmlns:a="http://schemas.openxmlformats.org/drawingml/2006/main">
            <a:pPr algn="ctr">
              <a:buNone/>
            </a:pPr>
            <a:r>
              <a:rPr sz="2800">
                <a:solidFill>
                  <a:srgbClr val="FFFFFF"/>
                </a:solidFill>
                <a:latin typeface="Georgia"/>
                <a:ea typeface="Georgia"/>
                <a:cs typeface="Georgia"/>
              </a:rPr>
              <a:t>So then faith cometh by hearing, and hearing by the word of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10:18  |  Romans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但我說，人沒有聽見嗎？誠然聽見了。 他們的聲音傳遍天下； 他們的言語傳到地極。</a:t>
            </a:r>
          </a:p>
          <a:p xmlns:a="http://schemas.openxmlformats.org/drawingml/2006/main">
            <a:pPr algn="ctr">
              <a:buNone/>
            </a:pPr>
            <a:r>
              <a:rPr sz="2400">
                <a:solidFill>
                  <a:srgbClr val="FFFFFF"/>
                </a:solidFill>
                <a:latin typeface="Georgia"/>
                <a:ea typeface="Georgia"/>
                <a:cs typeface="Georgia"/>
              </a:rPr>
              <a:t>But I say, Have they not heard? Yes verily, their sound went into all the earth, and their words unto the ends of the world.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10:19  |  Romans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我再說，以色列人不知道嗎？先有摩西說： 我要用那不成子民的惹動你們的憤恨； 我要用那無知的民觸動你們的怒氣。</a:t>
            </a:r>
          </a:p>
          <a:p xmlns:a="http://schemas.openxmlformats.org/drawingml/2006/main">
            <a:pPr algn="ctr">
              <a:buNone/>
            </a:pPr>
            <a:r>
              <a:rPr sz="2100">
                <a:solidFill>
                  <a:srgbClr val="FFFFFF"/>
                </a:solidFill>
                <a:latin typeface="Georgia"/>
                <a:ea typeface="Georgia"/>
                <a:cs typeface="Georgia"/>
              </a:rPr>
              <a:t>But I say, Did not Israel know? First Moses saith, I will provoke you to jealousy by them that are no people, and by a foolish nation I will anger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10:20  |  Romans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又有以賽亞放膽說： 沒有尋找我的，我叫他們遇見； 沒有訪問我的，我向他們顯現。</a:t>
            </a:r>
          </a:p>
          <a:p xmlns:a="http://schemas.openxmlformats.org/drawingml/2006/main">
            <a:pPr algn="ctr">
              <a:buNone/>
            </a:pPr>
            <a:r>
              <a:rPr sz="2400">
                <a:solidFill>
                  <a:srgbClr val="FFFFFF"/>
                </a:solidFill>
                <a:latin typeface="Georgia"/>
                <a:ea typeface="Georgia"/>
                <a:cs typeface="Georgia"/>
              </a:rPr>
              <a:t>But Esaias is very bold, and saith, I was found of them that sought me not; I was made manifest unto them that asked not after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10:21  |  Romans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至於以色列人，他說：「我整天伸手招呼那悖逆頂嘴的百姓。」</a:t>
            </a:r>
          </a:p>
          <a:p xmlns:a="http://schemas.openxmlformats.org/drawingml/2006/main">
            <a:pPr algn="ctr">
              <a:buNone/>
            </a:pPr>
            <a:r>
              <a:rPr sz="2400">
                <a:solidFill>
                  <a:srgbClr val="FFFFFF"/>
                </a:solidFill>
                <a:latin typeface="Georgia"/>
                <a:ea typeface="Georgia"/>
                <a:cs typeface="Georgia"/>
              </a:rPr>
              <a:t>But to Israel he saith, All day long I have stretched forth my hands unto a disobedient and gainsaying people.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2026-08-30T07:08:51.2590000Z</dcterms:created>
  <dcterms:modified xsi:type="dcterms:W3CDTF">2026-08-30T07:08:51.2590000Z</dcterms:modified>
</coreProperties>
</file>