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c0ef4dbdb24a4c" /><Relationship Type="http://schemas.openxmlformats.org/officeDocument/2006/relationships/extended-properties" Target="/docProps/app.xml" Id="Rc5f054eb9d654659" /><Relationship Type="http://schemas.openxmlformats.org/officeDocument/2006/relationships/officeDocument" Target="/ppt/presentation.xml" Id="Ra4078e6e775d4f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c960dfb15b457e"/>
  </p:sldMasterIdLst>
  <p:notesMasterIdLst>
    <p:notesMasterId xmlns:r="http://schemas.openxmlformats.org/officeDocument/2006/relationships" r:id="R879ab4d1132642be"/>
  </p:notesMasterIdLst>
  <p:sldIdLst>
    <p:sldId xmlns:r="http://schemas.openxmlformats.org/officeDocument/2006/relationships" id="256" r:id="R39f252f6c13040a8"/>
    <p:sldId xmlns:r="http://schemas.openxmlformats.org/officeDocument/2006/relationships" id="257" r:id="R53f7cf95d7a141fd"/>
    <p:sldId xmlns:r="http://schemas.openxmlformats.org/officeDocument/2006/relationships" id="258" r:id="R76f88b10bd4747a9"/>
    <p:sldId xmlns:r="http://schemas.openxmlformats.org/officeDocument/2006/relationships" id="259" r:id="Ra35f7c98c2e2488f"/>
    <p:sldId xmlns:r="http://schemas.openxmlformats.org/officeDocument/2006/relationships" id="260" r:id="Rc67740b655974251"/>
    <p:sldId xmlns:r="http://schemas.openxmlformats.org/officeDocument/2006/relationships" id="261" r:id="R91e05ba608d84b82"/>
    <p:sldId xmlns:r="http://schemas.openxmlformats.org/officeDocument/2006/relationships" id="262" r:id="R3c83d981e46742e6"/>
    <p:sldId xmlns:r="http://schemas.openxmlformats.org/officeDocument/2006/relationships" id="263" r:id="R25dde23047e54793"/>
    <p:sldId xmlns:r="http://schemas.openxmlformats.org/officeDocument/2006/relationships" id="264" r:id="R630925d07daf4f9d"/>
    <p:sldId xmlns:r="http://schemas.openxmlformats.org/officeDocument/2006/relationships" id="265" r:id="R7cf094c3e640471c"/>
    <p:sldId xmlns:r="http://schemas.openxmlformats.org/officeDocument/2006/relationships" id="266" r:id="Rd6cf4df36da34628"/>
    <p:sldId xmlns:r="http://schemas.openxmlformats.org/officeDocument/2006/relationships" id="267" r:id="Raf7a32d40b064cca"/>
    <p:sldId xmlns:r="http://schemas.openxmlformats.org/officeDocument/2006/relationships" id="268" r:id="R5931791c912e43fb"/>
    <p:sldId xmlns:r="http://schemas.openxmlformats.org/officeDocument/2006/relationships" id="269" r:id="Ra5639237c52f44f0"/>
    <p:sldId xmlns:r="http://schemas.openxmlformats.org/officeDocument/2006/relationships" id="270" r:id="R345d8d0b265b4fd9"/>
    <p:sldId xmlns:r="http://schemas.openxmlformats.org/officeDocument/2006/relationships" id="271" r:id="R7ecbbec77f8b4717"/>
    <p:sldId xmlns:r="http://schemas.openxmlformats.org/officeDocument/2006/relationships" id="272" r:id="R321e633c318e460e"/>
    <p:sldId xmlns:r="http://schemas.openxmlformats.org/officeDocument/2006/relationships" id="273" r:id="Rf96c661e45bf4105"/>
    <p:sldId xmlns:r="http://schemas.openxmlformats.org/officeDocument/2006/relationships" id="274" r:id="Re044abd4332849d8"/>
    <p:sldId xmlns:r="http://schemas.openxmlformats.org/officeDocument/2006/relationships" id="275" r:id="Re16870a600044842"/>
    <p:sldId xmlns:r="http://schemas.openxmlformats.org/officeDocument/2006/relationships" id="276" r:id="Ra0641c568cdc4814"/>
    <p:sldId xmlns:r="http://schemas.openxmlformats.org/officeDocument/2006/relationships" id="277" r:id="R33ec5cb4b88e4f9e"/>
    <p:sldId xmlns:r="http://schemas.openxmlformats.org/officeDocument/2006/relationships" id="278" r:id="Rda1fdd1be9fa405e"/>
    <p:sldId xmlns:r="http://schemas.openxmlformats.org/officeDocument/2006/relationships" id="279" r:id="R3cf28f1cbcc94f3f"/>
    <p:sldId xmlns:r="http://schemas.openxmlformats.org/officeDocument/2006/relationships" id="280" r:id="R560d61d33d9346ac"/>
    <p:sldId xmlns:r="http://schemas.openxmlformats.org/officeDocument/2006/relationships" id="281" r:id="R30f9a7d8d38e4c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c978c079304364" /><Relationship Type="http://schemas.openxmlformats.org/officeDocument/2006/relationships/slideMaster" Target="/ppt/slideMasters/slideMaster1.xml" Id="R64c960dfb15b457e" /><Relationship Type="http://schemas.openxmlformats.org/officeDocument/2006/relationships/notesMaster" Target="/ppt/notesMasters/notesMaster1.xml" Id="R879ab4d1132642be" /><Relationship Type="http://schemas.openxmlformats.org/officeDocument/2006/relationships/presProps" Target="/ppt/presProps.xml" Id="R13ae9879017d4c7c" /><Relationship Type="http://schemas.openxmlformats.org/officeDocument/2006/relationships/tableStyles" Target="/ppt/tableStyles.xml" Id="Ra34e4703741c4178" /><Relationship Type="http://schemas.openxmlformats.org/officeDocument/2006/relationships/slide" Target="/ppt/slides/slide1.xml" Id="R39f252f6c13040a8" /><Relationship Type="http://schemas.openxmlformats.org/officeDocument/2006/relationships/slide" Target="/ppt/slides/slide2.xml" Id="R53f7cf95d7a141fd" /><Relationship Type="http://schemas.openxmlformats.org/officeDocument/2006/relationships/slide" Target="/ppt/slides/slide3.xml" Id="R76f88b10bd4747a9" /><Relationship Type="http://schemas.openxmlformats.org/officeDocument/2006/relationships/slide" Target="/ppt/slides/slide4.xml" Id="Ra35f7c98c2e2488f" /><Relationship Type="http://schemas.openxmlformats.org/officeDocument/2006/relationships/slide" Target="/ppt/slides/slide5.xml" Id="Rc67740b655974251" /><Relationship Type="http://schemas.openxmlformats.org/officeDocument/2006/relationships/slide" Target="/ppt/slides/slide6.xml" Id="R91e05ba608d84b82" /><Relationship Type="http://schemas.openxmlformats.org/officeDocument/2006/relationships/slide" Target="/ppt/slides/slide7.xml" Id="R3c83d981e46742e6" /><Relationship Type="http://schemas.openxmlformats.org/officeDocument/2006/relationships/slide" Target="/ppt/slides/slide8.xml" Id="R25dde23047e54793" /><Relationship Type="http://schemas.openxmlformats.org/officeDocument/2006/relationships/slide" Target="/ppt/slides/slide9.xml" Id="R630925d07daf4f9d" /><Relationship Type="http://schemas.openxmlformats.org/officeDocument/2006/relationships/slide" Target="/ppt/slides/slide10.xml" Id="R7cf094c3e640471c" /><Relationship Type="http://schemas.openxmlformats.org/officeDocument/2006/relationships/slide" Target="/ppt/slides/slide11.xml" Id="Rd6cf4df36da34628" /><Relationship Type="http://schemas.openxmlformats.org/officeDocument/2006/relationships/slide" Target="/ppt/slides/slide12.xml" Id="Raf7a32d40b064cca" /><Relationship Type="http://schemas.openxmlformats.org/officeDocument/2006/relationships/slide" Target="/ppt/slides/slide13.xml" Id="R5931791c912e43fb" /><Relationship Type="http://schemas.openxmlformats.org/officeDocument/2006/relationships/slide" Target="/ppt/slides/slide14.xml" Id="Ra5639237c52f44f0" /><Relationship Type="http://schemas.openxmlformats.org/officeDocument/2006/relationships/slide" Target="/ppt/slides/slide15.xml" Id="R345d8d0b265b4fd9" /><Relationship Type="http://schemas.openxmlformats.org/officeDocument/2006/relationships/slide" Target="/ppt/slides/slide16.xml" Id="R7ecbbec77f8b4717" /><Relationship Type="http://schemas.openxmlformats.org/officeDocument/2006/relationships/slide" Target="/ppt/slides/slide17.xml" Id="R321e633c318e460e" /><Relationship Type="http://schemas.openxmlformats.org/officeDocument/2006/relationships/slide" Target="/ppt/slides/slide18.xml" Id="Rf96c661e45bf4105" /><Relationship Type="http://schemas.openxmlformats.org/officeDocument/2006/relationships/slide" Target="/ppt/slides/slide19.xml" Id="Re044abd4332849d8" /><Relationship Type="http://schemas.openxmlformats.org/officeDocument/2006/relationships/slide" Target="/ppt/slides/slide20.xml" Id="Re16870a600044842" /><Relationship Type="http://schemas.openxmlformats.org/officeDocument/2006/relationships/slide" Target="/ppt/slides/slide21.xml" Id="Ra0641c568cdc4814" /><Relationship Type="http://schemas.openxmlformats.org/officeDocument/2006/relationships/slide" Target="/ppt/slides/slide22.xml" Id="R33ec5cb4b88e4f9e" /><Relationship Type="http://schemas.openxmlformats.org/officeDocument/2006/relationships/slide" Target="/ppt/slides/slide23.xml" Id="Rda1fdd1be9fa405e" /><Relationship Type="http://schemas.openxmlformats.org/officeDocument/2006/relationships/slide" Target="/ppt/slides/slide24.xml" Id="R3cf28f1cbcc94f3f" /><Relationship Type="http://schemas.openxmlformats.org/officeDocument/2006/relationships/slide" Target="/ppt/slides/slide25.xml" Id="R560d61d33d9346ac" /><Relationship Type="http://schemas.openxmlformats.org/officeDocument/2006/relationships/slide" Target="/ppt/slides/slide26.xml" Id="R30f9a7d8d38e4c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d47e09ffdb42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1b0cb73aba4422" /><Relationship Type="http://schemas.openxmlformats.org/officeDocument/2006/relationships/notesMaster" Target="/ppt/notesMasters/notesMaster1.xml" Id="R2310b443b6ad43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8d5848a8d54088" /><Relationship Type="http://schemas.openxmlformats.org/officeDocument/2006/relationships/notesMaster" Target="/ppt/notesMasters/notesMaster1.xml" Id="Rf6d3e71ff36d45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50b71c150c4e5f" /><Relationship Type="http://schemas.openxmlformats.org/officeDocument/2006/relationships/notesMaster" Target="/ppt/notesMasters/notesMaster1.xml" Id="R521cfc13a31949a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46ffc2c5ce415e" /><Relationship Type="http://schemas.openxmlformats.org/officeDocument/2006/relationships/notesMaster" Target="/ppt/notesMasters/notesMaster1.xml" Id="Rf238a9b6525c4d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f182282e5e4e95" /><Relationship Type="http://schemas.openxmlformats.org/officeDocument/2006/relationships/notesMaster" Target="/ppt/notesMasters/notesMaster1.xml" Id="R0f3a4582dbe84a9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2b1433d0ed4ff5" /><Relationship Type="http://schemas.openxmlformats.org/officeDocument/2006/relationships/notesMaster" Target="/ppt/notesMasters/notesMaster1.xml" Id="Ra649a5096af243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cb1d467ed934105" /><Relationship Type="http://schemas.openxmlformats.org/officeDocument/2006/relationships/notesMaster" Target="/ppt/notesMasters/notesMaster1.xml" Id="R42d55c564c6f4b6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4b4153745f4f47" /><Relationship Type="http://schemas.openxmlformats.org/officeDocument/2006/relationships/notesMaster" Target="/ppt/notesMasters/notesMaster1.xml" Id="Rdf7f69a8535641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b78ae8b82e487b" /><Relationship Type="http://schemas.openxmlformats.org/officeDocument/2006/relationships/notesMaster" Target="/ppt/notesMasters/notesMaster1.xml" Id="R49f55c0d303248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d02a5cb319f48b9" /><Relationship Type="http://schemas.openxmlformats.org/officeDocument/2006/relationships/notesMaster" Target="/ppt/notesMasters/notesMaster1.xml" Id="Rd01ec4322d4d49e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a33ec0ef6c14c16" /><Relationship Type="http://schemas.openxmlformats.org/officeDocument/2006/relationships/notesMaster" Target="/ppt/notesMasters/notesMaster1.xml" Id="Rfb624a2360fd47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3e653bae4154096" /><Relationship Type="http://schemas.openxmlformats.org/officeDocument/2006/relationships/notesMaster" Target="/ppt/notesMasters/notesMaster1.xml" Id="Re88db8fc1f75412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c48ed64e7944d8" /><Relationship Type="http://schemas.openxmlformats.org/officeDocument/2006/relationships/notesMaster" Target="/ppt/notesMasters/notesMaster1.xml" Id="Rfce84a913052450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166e2f072c24669" /><Relationship Type="http://schemas.openxmlformats.org/officeDocument/2006/relationships/notesMaster" Target="/ppt/notesMasters/notesMaster1.xml" Id="R2b8bc70dfb36456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b6dfb57a64649d8" /><Relationship Type="http://schemas.openxmlformats.org/officeDocument/2006/relationships/notesMaster" Target="/ppt/notesMasters/notesMaster1.xml" Id="R978c0553b51e490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6b65994bb3c4a07" /><Relationship Type="http://schemas.openxmlformats.org/officeDocument/2006/relationships/notesMaster" Target="/ppt/notesMasters/notesMaster1.xml" Id="Ra9bd719b9da84d4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211bbd0918943bb" /><Relationship Type="http://schemas.openxmlformats.org/officeDocument/2006/relationships/notesMaster" Target="/ppt/notesMasters/notesMaster1.xml" Id="R9656886cd14a4cc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5fd87b925a74ace" /><Relationship Type="http://schemas.openxmlformats.org/officeDocument/2006/relationships/notesMaster" Target="/ppt/notesMasters/notesMaster1.xml" Id="Raf4c14a7d9ba483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8fb1ce4188d4ca1" /><Relationship Type="http://schemas.openxmlformats.org/officeDocument/2006/relationships/notesMaster" Target="/ppt/notesMasters/notesMaster1.xml" Id="R0aab403b147e41e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378ce80f9634d8d" /><Relationship Type="http://schemas.openxmlformats.org/officeDocument/2006/relationships/notesMaster" Target="/ppt/notesMasters/notesMaster1.xml" Id="R96a08719be38485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e410f4a22fe4705" /><Relationship Type="http://schemas.openxmlformats.org/officeDocument/2006/relationships/notesMaster" Target="/ppt/notesMasters/notesMaster1.xml" Id="Ra1cfff820a47449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017a650d1204514" /><Relationship Type="http://schemas.openxmlformats.org/officeDocument/2006/relationships/notesMaster" Target="/ppt/notesMasters/notesMaster1.xml" Id="R1c76d112bb9b4db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147b60534da4fa6" /><Relationship Type="http://schemas.openxmlformats.org/officeDocument/2006/relationships/notesMaster" Target="/ppt/notesMasters/notesMaster1.xml" Id="Rdff32ece9a0548f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1bce474aa77467a" /><Relationship Type="http://schemas.openxmlformats.org/officeDocument/2006/relationships/notesMaster" Target="/ppt/notesMasters/notesMaster1.xml" Id="Red796b7d5386443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f1c77f2f0e24bdd" /><Relationship Type="http://schemas.openxmlformats.org/officeDocument/2006/relationships/notesMaster" Target="/ppt/notesMasters/notesMaster1.xml" Id="Rbf09f44860b14c8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5d2d1915e754ad1" /><Relationship Type="http://schemas.openxmlformats.org/officeDocument/2006/relationships/notesMaster" Target="/ppt/notesMasters/notesMaster1.xml" Id="R542541876c2b46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6be1dd7f934624" /><Relationship Type="http://schemas.openxmlformats.org/officeDocument/2006/relationships/image" Target="/ppt/media/image.png" Id="R662afb7b99174590" /><Relationship Type="http://schemas.openxmlformats.org/officeDocument/2006/relationships/image" Target="/ppt/media/image2.png" Id="Rd29a4a9d892f42ba" /><Relationship Type="http://schemas.openxmlformats.org/officeDocument/2006/relationships/image" Target="/ppt/media/image.jpeg" Id="Rc00abe4105af460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737b306cda467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62afb7b9917459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29a4a9d892f42b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0abe4105af460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9c7def2e444960" /><Relationship Type="http://schemas.openxmlformats.org/officeDocument/2006/relationships/slideLayout" Target="/ppt/slideLayouts/slideLayout1.xml" Id="R4086797e616947db" /><Relationship Type="http://schemas.openxmlformats.org/officeDocument/2006/relationships/slideLayout" Target="/ppt/slideLayouts/slideLayout2.xml" Id="Ra99e3e5bfb9844a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86797e616947db"/>
    <p:sldLayoutId xmlns:r="http://schemas.openxmlformats.org/officeDocument/2006/relationships" id="2147483650" r:id="Ra99e3e5bfb9844a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f502de6abd4449" /><Relationship Type="http://schemas.openxmlformats.org/officeDocument/2006/relationships/notesSlide" Target="/ppt/notesSlides/notesSlide1.xml" Id="Red76ca113c0e47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79f25ebea54ba0" /><Relationship Type="http://schemas.openxmlformats.org/officeDocument/2006/relationships/notesSlide" Target="/ppt/notesSlides/notesSlide2.xml" Id="Rf3dd551f90894d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3ea1e39a5a4dc4" /><Relationship Type="http://schemas.openxmlformats.org/officeDocument/2006/relationships/notesSlide" Target="/ppt/notesSlides/notesSlide3.xml" Id="Rb9c0395613f540f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cd6286173146d8" /><Relationship Type="http://schemas.openxmlformats.org/officeDocument/2006/relationships/notesSlide" Target="/ppt/notesSlides/notesSlide4.xml" Id="Re64f9fcab2a648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6187f69f07479a" /><Relationship Type="http://schemas.openxmlformats.org/officeDocument/2006/relationships/notesSlide" Target="/ppt/notesSlides/notesSlide5.xml" Id="R7c58c91ef9844f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f6c4297d5541db" /><Relationship Type="http://schemas.openxmlformats.org/officeDocument/2006/relationships/notesSlide" Target="/ppt/notesSlides/notesSlide6.xml" Id="R0ad7e56e969c48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1e629a8b7041d2" /><Relationship Type="http://schemas.openxmlformats.org/officeDocument/2006/relationships/notesSlide" Target="/ppt/notesSlides/notesSlide7.xml" Id="R9dfc51ace52446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48787fbe444f6e" /><Relationship Type="http://schemas.openxmlformats.org/officeDocument/2006/relationships/notesSlide" Target="/ppt/notesSlides/notesSlide8.xml" Id="R1297660480414c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4ee98b7b824813" /><Relationship Type="http://schemas.openxmlformats.org/officeDocument/2006/relationships/notesSlide" Target="/ppt/notesSlides/notesSlide9.xml" Id="R89689c2211a64c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ffe616ec1c447c" /><Relationship Type="http://schemas.openxmlformats.org/officeDocument/2006/relationships/notesSlide" Target="/ppt/notesSlides/notesSlide10.xml" Id="R52c2d456b32640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fd1c1fff974d00" /><Relationship Type="http://schemas.openxmlformats.org/officeDocument/2006/relationships/notesSlide" Target="/ppt/notesSlides/notesSlide11.xml" Id="Rbb2fe62fbfe248b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5b0abbb71340de" /><Relationship Type="http://schemas.openxmlformats.org/officeDocument/2006/relationships/notesSlide" Target="/ppt/notesSlides/notesSlide12.xml" Id="Rf2388303302e426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a153b28a24415f" /><Relationship Type="http://schemas.openxmlformats.org/officeDocument/2006/relationships/notesSlide" Target="/ppt/notesSlides/notesSlide13.xml" Id="Re7c19a92d300424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7a91cc5cdb4535" /><Relationship Type="http://schemas.openxmlformats.org/officeDocument/2006/relationships/notesSlide" Target="/ppt/notesSlides/notesSlide14.xml" Id="Rfa8a98f8e7e545b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c032a5906f4675" /><Relationship Type="http://schemas.openxmlformats.org/officeDocument/2006/relationships/notesSlide" Target="/ppt/notesSlides/notesSlide15.xml" Id="R4a6b076fbbc7468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b2f1423cb64aa8" /><Relationship Type="http://schemas.openxmlformats.org/officeDocument/2006/relationships/notesSlide" Target="/ppt/notesSlides/notesSlide16.xml" Id="R62e121ce805848a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a6471f660643a2" /><Relationship Type="http://schemas.openxmlformats.org/officeDocument/2006/relationships/notesSlide" Target="/ppt/notesSlides/notesSlide17.xml" Id="R432d6409855a441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ee3c2ec34f47c6" /><Relationship Type="http://schemas.openxmlformats.org/officeDocument/2006/relationships/notesSlide" Target="/ppt/notesSlides/notesSlide18.xml" Id="Raae7d808917a4dc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1638cffae842fd" /><Relationship Type="http://schemas.openxmlformats.org/officeDocument/2006/relationships/notesSlide" Target="/ppt/notesSlides/notesSlide19.xml" Id="R48b32abbb677445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2267181a7247fd" /><Relationship Type="http://schemas.openxmlformats.org/officeDocument/2006/relationships/notesSlide" Target="/ppt/notesSlides/notesSlide20.xml" Id="R4f0728483f04442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eae598da49438c" /><Relationship Type="http://schemas.openxmlformats.org/officeDocument/2006/relationships/notesSlide" Target="/ppt/notesSlides/notesSlide21.xml" Id="R9bd1c10f646544f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550d04deb24567" /><Relationship Type="http://schemas.openxmlformats.org/officeDocument/2006/relationships/notesSlide" Target="/ppt/notesSlides/notesSlide22.xml" Id="R7a2cc26bdeb24b6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a142f728314188" /><Relationship Type="http://schemas.openxmlformats.org/officeDocument/2006/relationships/notesSlide" Target="/ppt/notesSlides/notesSlide23.xml" Id="Re34ff7ea674a412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e31dfe18a44cc5" /><Relationship Type="http://schemas.openxmlformats.org/officeDocument/2006/relationships/notesSlide" Target="/ppt/notesSlides/notesSlide24.xml" Id="R9552038a2f23457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e06e9dd0ba46c8" /><Relationship Type="http://schemas.openxmlformats.org/officeDocument/2006/relationships/notesSlide" Target="/ppt/notesSlides/notesSlide25.xml" Id="R7bd37ba057114f9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e6a193306e4b13" /><Relationship Type="http://schemas.openxmlformats.org/officeDocument/2006/relationships/notesSlide" Target="/ppt/notesSlides/notesSlide26.xml" Id="R558b80d1b0f44f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  |  Job 29:1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約伯又接着說：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Job continued his parable,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29:2  |  Job 29:2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惟願我[的景況]如從前的月份， 如神保守我的日子。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I were as in months past, as in the days when God preserved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29:3  |  Job 29:3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那時他的燈照在我頭上； 我藉他的光行過黑暗。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his candle shined upon my head, and when by his light I walked through darkness;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29:4  |  Job 29:4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我願如壯年的時候： 那時我在帳棚中， 神待我有密友之情；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I was in the days of my youth, when the secret of God was upon my tabernacle;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29:5  |  Job 29:5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全能者仍與我同在； 我的兒女都環繞我。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Almighty was yet with me, when my children were about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29:6  |  Job 29:6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奶多可洗我的腳； 磐石為我出油成河。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washed my steps with butter, and the rock poured me out rivers of oil;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29:7  |  Job 29:7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我出到城門， 在街上設立座位；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went out to the gate through the city, when I prepared my seat in the street!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29:8  |  Job 29:8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少年人見我而迴避， 老年人也起身站立；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young men saw me, and hid themselves: and the aged arose, and stood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29:9  |  Job 29:9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王子都停止說話， 用手摀口；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princes refrained talking, and laid their hand on their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29:10  |  Job 29:10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首領靜默無聲， 舌頭貼住上膛。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nobles held their peace, and their tongue cleaved to the roof of their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29:11  |  Job 29:11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耳朵聽我的，就稱我有福； 眼睛看我的，便稱讚我；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ear heard me, then it blessed me; and when the eye saw me, it gave witness to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29:12  |  Job 29:12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因我拯救哀求的困苦人 和無人幫助的孤兒。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I delivered the poor that cried, and the fatherless, and him that had none to help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29:13  |  Job 29:13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將要滅亡的為我祝福； 我也使寡婦心中歡樂。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blessing of him that was ready to perish came upon me: and I caused the widow’s heart to sing for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29:14  |  Job 29:14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我以公義為衣服， 以公平為外袍和冠冕。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put on righteousness, and it clothed me: my judgment was as a robe and a diadem.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29:15  |  Job 29:15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我為瞎子的眼， 瘸子的腳。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eyes to the blind, and feet was I to the lame.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29:16  |  Job 29:16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我為窮乏人的父； 素不認識的人，我查明他的案件。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a father to the poor: and the cause which I knew not I searched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29:17  |  Job 29:17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我打破不義之人的牙床， 從他牙齒中奪了所搶的。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brake the jaws of the wicked, and plucked the spoil out of his teeth.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29:18  |  Job 29:18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我便說：我必死在家中， 必增添我的日子，多如塵沙。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said, I shall die in my nest, and I shall multiply my days as the sand.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29:19  |  Job 29:19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我的根長到水邊； 露水終夜霑在我的枝上。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root was spread out by the waters, and the dew lay all night upon my branch.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29:20  |  Job 29:20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我的榮耀在身上增新； 我的弓在手中日強。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glory was fresh in me, and my bow was renewed in my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29:21  |  Job 29:21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人聽見我而仰望， 靜默等候我的指教。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me men gave ear, and waited, and kept silence at my counsel.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29:22  |  Job 29:22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我說話之後，他們就不再說； 我的言語[像雨露]滴在他們身上。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my words they spake not again; and my speech dropped upon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29:23  |  Job 29:23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他們仰望我如仰望雨， 又張開口如切慕春雨。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waited for me as for the rain; and they opened their mouth wide as for the latter rain.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29:24  |  Job 29:24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他們不敢自信，我就向他們含笑； 他們不使我臉上的光改變。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laughed on them, they believed it not; and the light of my countenance they cast not down.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29:25  |  Job 29:25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我為他們選擇道路，又坐首位； 我如君王在軍隊中居住， 又如弔喪的安慰傷心的人。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chose out their way, and sat chief, and dwelt as a king in the army, as one that comforteth the mourners.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2026-08-30T04:25:09.6890000Z</dcterms:created>
  <dcterms:modified xsi:type="dcterms:W3CDTF">2026-08-30T04:25:09.6890000Z</dcterms:modified>
</coreProperties>
</file>