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529458bfde47ff" /><Relationship Type="http://schemas.openxmlformats.org/officeDocument/2006/relationships/extended-properties" Target="/docProps/app.xml" Id="R2296a9450e9a45f4" /><Relationship Type="http://schemas.openxmlformats.org/officeDocument/2006/relationships/officeDocument" Target="/ppt/presentation.xml" Id="R6a079b47cfba4a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62b6914ea6420d"/>
  </p:sldMasterIdLst>
  <p:notesMasterIdLst>
    <p:notesMasterId xmlns:r="http://schemas.openxmlformats.org/officeDocument/2006/relationships" r:id="Rf16d4fc685f24d4d"/>
  </p:notesMasterIdLst>
  <p:sldIdLst>
    <p:sldId xmlns:r="http://schemas.openxmlformats.org/officeDocument/2006/relationships" id="256" r:id="R5de2aa1e606145f5"/>
    <p:sldId xmlns:r="http://schemas.openxmlformats.org/officeDocument/2006/relationships" id="257" r:id="Rf2f85459afac4d0d"/>
    <p:sldId xmlns:r="http://schemas.openxmlformats.org/officeDocument/2006/relationships" id="258" r:id="R2a771dd112ae4122"/>
    <p:sldId xmlns:r="http://schemas.openxmlformats.org/officeDocument/2006/relationships" id="259" r:id="R8308521bbd114fbd"/>
    <p:sldId xmlns:r="http://schemas.openxmlformats.org/officeDocument/2006/relationships" id="260" r:id="R9189e54ea4cc430a"/>
    <p:sldId xmlns:r="http://schemas.openxmlformats.org/officeDocument/2006/relationships" id="261" r:id="R0d88ba8d16d14247"/>
    <p:sldId xmlns:r="http://schemas.openxmlformats.org/officeDocument/2006/relationships" id="262" r:id="R8710a063d65a41d4"/>
    <p:sldId xmlns:r="http://schemas.openxmlformats.org/officeDocument/2006/relationships" id="263" r:id="R790353b9d8894e30"/>
    <p:sldId xmlns:r="http://schemas.openxmlformats.org/officeDocument/2006/relationships" id="264" r:id="Rd74fee3f65fe4706"/>
    <p:sldId xmlns:r="http://schemas.openxmlformats.org/officeDocument/2006/relationships" id="265" r:id="R6ba03768976c4b4d"/>
    <p:sldId xmlns:r="http://schemas.openxmlformats.org/officeDocument/2006/relationships" id="266" r:id="R8d0b6f7f12fe4448"/>
    <p:sldId xmlns:r="http://schemas.openxmlformats.org/officeDocument/2006/relationships" id="267" r:id="Rf1992efefece4ac9"/>
    <p:sldId xmlns:r="http://schemas.openxmlformats.org/officeDocument/2006/relationships" id="268" r:id="R3cd1b24279b448d6"/>
    <p:sldId xmlns:r="http://schemas.openxmlformats.org/officeDocument/2006/relationships" id="269" r:id="R0d787e538d9c45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6a71f2af5848b9" /><Relationship Type="http://schemas.openxmlformats.org/officeDocument/2006/relationships/slideMaster" Target="/ppt/slideMasters/slideMaster1.xml" Id="Re362b6914ea6420d" /><Relationship Type="http://schemas.openxmlformats.org/officeDocument/2006/relationships/notesMaster" Target="/ppt/notesMasters/notesMaster1.xml" Id="Rf16d4fc685f24d4d" /><Relationship Type="http://schemas.openxmlformats.org/officeDocument/2006/relationships/presProps" Target="/ppt/presProps.xml" Id="R0c1a60f814fc4bf0" /><Relationship Type="http://schemas.openxmlformats.org/officeDocument/2006/relationships/tableStyles" Target="/ppt/tableStyles.xml" Id="R5fd277e9acc24be7" /><Relationship Type="http://schemas.openxmlformats.org/officeDocument/2006/relationships/slide" Target="/ppt/slides/slide1.xml" Id="R5de2aa1e606145f5" /><Relationship Type="http://schemas.openxmlformats.org/officeDocument/2006/relationships/slide" Target="/ppt/slides/slide2.xml" Id="Rf2f85459afac4d0d" /><Relationship Type="http://schemas.openxmlformats.org/officeDocument/2006/relationships/slide" Target="/ppt/slides/slide3.xml" Id="R2a771dd112ae4122" /><Relationship Type="http://schemas.openxmlformats.org/officeDocument/2006/relationships/slide" Target="/ppt/slides/slide4.xml" Id="R8308521bbd114fbd" /><Relationship Type="http://schemas.openxmlformats.org/officeDocument/2006/relationships/slide" Target="/ppt/slides/slide5.xml" Id="R9189e54ea4cc430a" /><Relationship Type="http://schemas.openxmlformats.org/officeDocument/2006/relationships/slide" Target="/ppt/slides/slide6.xml" Id="R0d88ba8d16d14247" /><Relationship Type="http://schemas.openxmlformats.org/officeDocument/2006/relationships/slide" Target="/ppt/slides/slide7.xml" Id="R8710a063d65a41d4" /><Relationship Type="http://schemas.openxmlformats.org/officeDocument/2006/relationships/slide" Target="/ppt/slides/slide8.xml" Id="R790353b9d8894e30" /><Relationship Type="http://schemas.openxmlformats.org/officeDocument/2006/relationships/slide" Target="/ppt/slides/slide9.xml" Id="Rd74fee3f65fe4706" /><Relationship Type="http://schemas.openxmlformats.org/officeDocument/2006/relationships/slide" Target="/ppt/slides/slide10.xml" Id="R6ba03768976c4b4d" /><Relationship Type="http://schemas.openxmlformats.org/officeDocument/2006/relationships/slide" Target="/ppt/slides/slide11.xml" Id="R8d0b6f7f12fe4448" /><Relationship Type="http://schemas.openxmlformats.org/officeDocument/2006/relationships/slide" Target="/ppt/slides/slide12.xml" Id="Rf1992efefece4ac9" /><Relationship Type="http://schemas.openxmlformats.org/officeDocument/2006/relationships/slide" Target="/ppt/slides/slide13.xml" Id="R3cd1b24279b448d6" /><Relationship Type="http://schemas.openxmlformats.org/officeDocument/2006/relationships/slide" Target="/ppt/slides/slide14.xml" Id="R0d787e538d9c45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7ca4d73e2b451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8118bb9e20402f" /><Relationship Type="http://schemas.openxmlformats.org/officeDocument/2006/relationships/notesMaster" Target="/ppt/notesMasters/notesMaster1.xml" Id="Re7aee47682e942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f223c462394ff2" /><Relationship Type="http://schemas.openxmlformats.org/officeDocument/2006/relationships/notesMaster" Target="/ppt/notesMasters/notesMaster1.xml" Id="R86643368658e49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c32bd2f52584af9" /><Relationship Type="http://schemas.openxmlformats.org/officeDocument/2006/relationships/notesMaster" Target="/ppt/notesMasters/notesMaster1.xml" Id="R6b58f152ec5a45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aa2d4e74914d8b" /><Relationship Type="http://schemas.openxmlformats.org/officeDocument/2006/relationships/notesMaster" Target="/ppt/notesMasters/notesMaster1.xml" Id="R9394d783d2e34c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3294fd6be54835" /><Relationship Type="http://schemas.openxmlformats.org/officeDocument/2006/relationships/notesMaster" Target="/ppt/notesMasters/notesMaster1.xml" Id="R0db6211636e847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120cbe922d4205" /><Relationship Type="http://schemas.openxmlformats.org/officeDocument/2006/relationships/notesMaster" Target="/ppt/notesMasters/notesMaster1.xml" Id="R323eabd15e5f4b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42f5df15394f84" /><Relationship Type="http://schemas.openxmlformats.org/officeDocument/2006/relationships/notesMaster" Target="/ppt/notesMasters/notesMaster1.xml" Id="R2cb805f80ecd4df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8b9aff84a94b20" /><Relationship Type="http://schemas.openxmlformats.org/officeDocument/2006/relationships/notesMaster" Target="/ppt/notesMasters/notesMaster1.xml" Id="Rf6d59515eb8248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b91a78728c4a22" /><Relationship Type="http://schemas.openxmlformats.org/officeDocument/2006/relationships/notesMaster" Target="/ppt/notesMasters/notesMaster1.xml" Id="Ra48c8d830e644e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0f7ca4f99a4cba" /><Relationship Type="http://schemas.openxmlformats.org/officeDocument/2006/relationships/notesMaster" Target="/ppt/notesMasters/notesMaster1.xml" Id="Re2844d5401c44d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f5254ae0a64adc" /><Relationship Type="http://schemas.openxmlformats.org/officeDocument/2006/relationships/notesMaster" Target="/ppt/notesMasters/notesMaster1.xml" Id="Rf1dd66c27bcb44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1ea9f29aab4354" /><Relationship Type="http://schemas.openxmlformats.org/officeDocument/2006/relationships/notesMaster" Target="/ppt/notesMasters/notesMaster1.xml" Id="R1c7f087ff564419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1ced0415714484d" /><Relationship Type="http://schemas.openxmlformats.org/officeDocument/2006/relationships/notesMaster" Target="/ppt/notesMasters/notesMaster1.xml" Id="Rfe1685c8b91a47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c13d7c75c754f3a" /><Relationship Type="http://schemas.openxmlformats.org/officeDocument/2006/relationships/notesMaster" Target="/ppt/notesMasters/notesMaster1.xml" Id="Rd563ee1bc34847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90e4a2ee3f4531" /><Relationship Type="http://schemas.openxmlformats.org/officeDocument/2006/relationships/image" Target="/ppt/media/image.png" Id="Rc9a6dc12f19f4b61" /><Relationship Type="http://schemas.openxmlformats.org/officeDocument/2006/relationships/image" Target="/ppt/media/image2.png" Id="Re7435581cdc3468f" /><Relationship Type="http://schemas.openxmlformats.org/officeDocument/2006/relationships/image" Target="/ppt/media/image.jpeg" Id="R256316783f0b4a7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04392d1486408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9a6dc12f19f4b6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7435581cdc3468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6316783f0b4a7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f5447bb7284953" /><Relationship Type="http://schemas.openxmlformats.org/officeDocument/2006/relationships/slideLayout" Target="/ppt/slideLayouts/slideLayout1.xml" Id="Rb795e751f6d749a4" /><Relationship Type="http://schemas.openxmlformats.org/officeDocument/2006/relationships/slideLayout" Target="/ppt/slideLayouts/slideLayout2.xml" Id="R26780688fa6d4de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95e751f6d749a4"/>
    <p:sldLayoutId xmlns:r="http://schemas.openxmlformats.org/officeDocument/2006/relationships" id="2147483650" r:id="R26780688fa6d4de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33d7183a054054" /><Relationship Type="http://schemas.openxmlformats.org/officeDocument/2006/relationships/notesSlide" Target="/ppt/notesSlides/notesSlide1.xml" Id="Rf49c5ce15a9b4c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a4a8971b63475a" /><Relationship Type="http://schemas.openxmlformats.org/officeDocument/2006/relationships/notesSlide" Target="/ppt/notesSlides/notesSlide2.xml" Id="Rca7dda52d25d4e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49b76fba0f4fcd" /><Relationship Type="http://schemas.openxmlformats.org/officeDocument/2006/relationships/notesSlide" Target="/ppt/notesSlides/notesSlide3.xml" Id="Rccb7e583fe8940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dfa0befaad4c95" /><Relationship Type="http://schemas.openxmlformats.org/officeDocument/2006/relationships/notesSlide" Target="/ppt/notesSlides/notesSlide4.xml" Id="Rdebc87aa53ca43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2419a6c61747f2" /><Relationship Type="http://schemas.openxmlformats.org/officeDocument/2006/relationships/notesSlide" Target="/ppt/notesSlides/notesSlide5.xml" Id="Ra4d6db1ad9ff4a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18957b2a1c4533" /><Relationship Type="http://schemas.openxmlformats.org/officeDocument/2006/relationships/notesSlide" Target="/ppt/notesSlides/notesSlide6.xml" Id="R4889856fe2944f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52e7e46b53443e" /><Relationship Type="http://schemas.openxmlformats.org/officeDocument/2006/relationships/notesSlide" Target="/ppt/notesSlides/notesSlide7.xml" Id="Rea58ed1c674b45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432279b0e94d09" /><Relationship Type="http://schemas.openxmlformats.org/officeDocument/2006/relationships/notesSlide" Target="/ppt/notesSlides/notesSlide8.xml" Id="R9ddeb6ea0c1744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b1c7f9c30b4a91" /><Relationship Type="http://schemas.openxmlformats.org/officeDocument/2006/relationships/notesSlide" Target="/ppt/notesSlides/notesSlide9.xml" Id="R0cf5175c868140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330ea0849f419a" /><Relationship Type="http://schemas.openxmlformats.org/officeDocument/2006/relationships/notesSlide" Target="/ppt/notesSlides/notesSlide10.xml" Id="R37b1f95babac49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5738254e7f46d3" /><Relationship Type="http://schemas.openxmlformats.org/officeDocument/2006/relationships/notesSlide" Target="/ppt/notesSlides/notesSlide11.xml" Id="Ra9c41bced7c9484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40547041894fbe" /><Relationship Type="http://schemas.openxmlformats.org/officeDocument/2006/relationships/notesSlide" Target="/ppt/notesSlides/notesSlide12.xml" Id="Ra4162ac9b9bf406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7527177e8b4cc0" /><Relationship Type="http://schemas.openxmlformats.org/officeDocument/2006/relationships/notesSlide" Target="/ppt/notesSlides/notesSlide13.xml" Id="Rea484a463798416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2b3abe0f5c4d43" /><Relationship Type="http://schemas.openxmlformats.org/officeDocument/2006/relationships/notesSlide" Target="/ppt/notesSlides/notesSlide14.xml" Id="R70e7ac018ede489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85:1  |  Psalms 85:1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可拉後裔的詩，交與伶長。 耶和華啊，你已經向你的地施恩， 救回被擄的雅各。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for the sons of Korah. LORD, thou hast been favourable unto thy land: thou hast brought back the captivity of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85:2  |  Psalms 85:2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你赦免了你百姓的罪孽， 遮蓋了他們一切的過犯。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forgiven the iniquity of thy people, thou hast covered all their sin.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85:3  |  Psalms 85:3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你收轉了所發的忿怒 和你猛烈的怒氣。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taken away all thy wrath: thou hast turned thyself from the fierceness of thine anger.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85:4  |  Psalms 85:4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拯救我們的神啊，求你使我們回轉， 叫你的惱恨向我們止息。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us, O God of our salvation, and cause thine anger toward us to cease.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85:5  |  Psalms 85:5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你要向我們發怒到永遠嗎？ 你要將你的怒氣延留到萬代嗎？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be angry with us for ever? wilt thou draw out thine anger to all generations?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85:6  |  Psalms 85:6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你不再將我們救活， 使你的百姓靠你歡喜嗎？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not revive us again: that thy people may rejoice in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85:7  |  Psalms 85:7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耶和華啊，求你使我們得見你的慈愛， 又將你的救恩賜給我們。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Shew us thy mercy, O LORD, and grant us thy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85:8  |  Psalms 85:8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我要聽神－耶和華所說的話； 因為他必應許將平安賜給他的百姓－他的聖民； 他們卻不可再轉去妄行。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hear what God the LORD will speak: for he will speak peace unto his people, and to his saints: but let them not turn again to folly.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85:9  |  Psalms 85:9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他的救恩誠然與敬畏他的人相近， 叫榮耀住在我們的地上。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his salvation is nigh them that fear him; that glory may dwell in our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85:10  |  Psalms 85:10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慈愛和誠實彼此相遇； 公義和平安彼此相親。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Mercy and truth are met together; righteousness and peace have kissed each 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85:11  |  Psalms 85:11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誠實從地而生； 公義從天而現。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Truth shall spring out of the earth; and righteousness shall look down from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85:12  |  Psalms 85:12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耶和華必將好處賜給[我們]； 我們的地也要[多]出土產。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 LORD shall give that which is good; and our land shall yield her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85:13  |  Psalms 85:13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公義要行在他面前， 叫他的腳蹤成為[可走的]路。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Righteousness shall go before him; and shall set us in the way of his steps.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2026-08-30T04:32:51.9720000Z</dcterms:created>
  <dcterms:modified xsi:type="dcterms:W3CDTF">2026-08-30T04:32:51.9720000Z</dcterms:modified>
</coreProperties>
</file>