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24df3d7dcf47c1" /><Relationship Type="http://schemas.openxmlformats.org/officeDocument/2006/relationships/extended-properties" Target="/docProps/app.xml" Id="Rd51cefaa68ff4ae2" /><Relationship Type="http://schemas.openxmlformats.org/officeDocument/2006/relationships/officeDocument" Target="/ppt/presentation.xml" Id="R084d71b716e841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266944ecc24073"/>
  </p:sldMasterIdLst>
  <p:notesMasterIdLst>
    <p:notesMasterId xmlns:r="http://schemas.openxmlformats.org/officeDocument/2006/relationships" r:id="R5ad88aea25974069"/>
  </p:notesMasterIdLst>
  <p:sldIdLst>
    <p:sldId xmlns:r="http://schemas.openxmlformats.org/officeDocument/2006/relationships" id="256" r:id="R6d1a3a095fc64a5d"/>
    <p:sldId xmlns:r="http://schemas.openxmlformats.org/officeDocument/2006/relationships" id="257" r:id="R87aa33f62d884981"/>
    <p:sldId xmlns:r="http://schemas.openxmlformats.org/officeDocument/2006/relationships" id="258" r:id="R7002186a063841cf"/>
    <p:sldId xmlns:r="http://schemas.openxmlformats.org/officeDocument/2006/relationships" id="259" r:id="Rc4a0248328a54b11"/>
    <p:sldId xmlns:r="http://schemas.openxmlformats.org/officeDocument/2006/relationships" id="260" r:id="R5f3fbede6a784469"/>
    <p:sldId xmlns:r="http://schemas.openxmlformats.org/officeDocument/2006/relationships" id="261" r:id="Rb3a7bcd4822443d7"/>
    <p:sldId xmlns:r="http://schemas.openxmlformats.org/officeDocument/2006/relationships" id="262" r:id="R340dac72a8dd4aa9"/>
    <p:sldId xmlns:r="http://schemas.openxmlformats.org/officeDocument/2006/relationships" id="263" r:id="R1c704ac317a9464b"/>
    <p:sldId xmlns:r="http://schemas.openxmlformats.org/officeDocument/2006/relationships" id="264" r:id="R2ab76f195f764934"/>
    <p:sldId xmlns:r="http://schemas.openxmlformats.org/officeDocument/2006/relationships" id="265" r:id="Rde813fb725884a32"/>
    <p:sldId xmlns:r="http://schemas.openxmlformats.org/officeDocument/2006/relationships" id="266" r:id="Re070aec2acc2409b"/>
    <p:sldId xmlns:r="http://schemas.openxmlformats.org/officeDocument/2006/relationships" id="267" r:id="R7559fc028a8b4e0a"/>
    <p:sldId xmlns:r="http://schemas.openxmlformats.org/officeDocument/2006/relationships" id="268" r:id="Rf4af4f5e0a694197"/>
    <p:sldId xmlns:r="http://schemas.openxmlformats.org/officeDocument/2006/relationships" id="269" r:id="R558f2dcc9fcf4882"/>
    <p:sldId xmlns:r="http://schemas.openxmlformats.org/officeDocument/2006/relationships" id="270" r:id="R78acffdb547b44e6"/>
    <p:sldId xmlns:r="http://schemas.openxmlformats.org/officeDocument/2006/relationships" id="271" r:id="R043c5fa2bf3e4219"/>
    <p:sldId xmlns:r="http://schemas.openxmlformats.org/officeDocument/2006/relationships" id="272" r:id="R462061b52e4840a2"/>
    <p:sldId xmlns:r="http://schemas.openxmlformats.org/officeDocument/2006/relationships" id="273" r:id="Ra3eb8aa7957b4796"/>
    <p:sldId xmlns:r="http://schemas.openxmlformats.org/officeDocument/2006/relationships" id="274" r:id="R4a797fef9e714650"/>
    <p:sldId xmlns:r="http://schemas.openxmlformats.org/officeDocument/2006/relationships" id="275" r:id="R5994796d45e14e58"/>
    <p:sldId xmlns:r="http://schemas.openxmlformats.org/officeDocument/2006/relationships" id="276" r:id="R157edbb560a74bf1"/>
    <p:sldId xmlns:r="http://schemas.openxmlformats.org/officeDocument/2006/relationships" id="277" r:id="R06816299b0594d7e"/>
    <p:sldId xmlns:r="http://schemas.openxmlformats.org/officeDocument/2006/relationships" id="278" r:id="Rb773d195208044c9"/>
    <p:sldId xmlns:r="http://schemas.openxmlformats.org/officeDocument/2006/relationships" id="279" r:id="R2a2b1e5fadca4f40"/>
    <p:sldId xmlns:r="http://schemas.openxmlformats.org/officeDocument/2006/relationships" id="280" r:id="R086dc5ff800344ae"/>
    <p:sldId xmlns:r="http://schemas.openxmlformats.org/officeDocument/2006/relationships" id="281" r:id="R284dd0f26d2041b3"/>
    <p:sldId xmlns:r="http://schemas.openxmlformats.org/officeDocument/2006/relationships" id="282" r:id="R6fbab657f0054682"/>
    <p:sldId xmlns:r="http://schemas.openxmlformats.org/officeDocument/2006/relationships" id="283" r:id="R5ccff9ef12f840b5"/>
    <p:sldId xmlns:r="http://schemas.openxmlformats.org/officeDocument/2006/relationships" id="284" r:id="R4236af9088aa4d1d"/>
    <p:sldId xmlns:r="http://schemas.openxmlformats.org/officeDocument/2006/relationships" id="285" r:id="R95ea168b0f1545fa"/>
    <p:sldId xmlns:r="http://schemas.openxmlformats.org/officeDocument/2006/relationships" id="286" r:id="R4a0af82735424e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d822109d9542ab" /><Relationship Type="http://schemas.openxmlformats.org/officeDocument/2006/relationships/slideMaster" Target="/ppt/slideMasters/slideMaster1.xml" Id="R78266944ecc24073" /><Relationship Type="http://schemas.openxmlformats.org/officeDocument/2006/relationships/notesMaster" Target="/ppt/notesMasters/notesMaster1.xml" Id="R5ad88aea25974069" /><Relationship Type="http://schemas.openxmlformats.org/officeDocument/2006/relationships/presProps" Target="/ppt/presProps.xml" Id="Rf299a2a13de04de6" /><Relationship Type="http://schemas.openxmlformats.org/officeDocument/2006/relationships/tableStyles" Target="/ppt/tableStyles.xml" Id="R613bcb8d53c0493a" /><Relationship Type="http://schemas.openxmlformats.org/officeDocument/2006/relationships/slide" Target="/ppt/slides/slide1.xml" Id="R6d1a3a095fc64a5d" /><Relationship Type="http://schemas.openxmlformats.org/officeDocument/2006/relationships/slide" Target="/ppt/slides/slide2.xml" Id="R87aa33f62d884981" /><Relationship Type="http://schemas.openxmlformats.org/officeDocument/2006/relationships/slide" Target="/ppt/slides/slide3.xml" Id="R7002186a063841cf" /><Relationship Type="http://schemas.openxmlformats.org/officeDocument/2006/relationships/slide" Target="/ppt/slides/slide4.xml" Id="Rc4a0248328a54b11" /><Relationship Type="http://schemas.openxmlformats.org/officeDocument/2006/relationships/slide" Target="/ppt/slides/slide5.xml" Id="R5f3fbede6a784469" /><Relationship Type="http://schemas.openxmlformats.org/officeDocument/2006/relationships/slide" Target="/ppt/slides/slide6.xml" Id="Rb3a7bcd4822443d7" /><Relationship Type="http://schemas.openxmlformats.org/officeDocument/2006/relationships/slide" Target="/ppt/slides/slide7.xml" Id="R340dac72a8dd4aa9" /><Relationship Type="http://schemas.openxmlformats.org/officeDocument/2006/relationships/slide" Target="/ppt/slides/slide8.xml" Id="R1c704ac317a9464b" /><Relationship Type="http://schemas.openxmlformats.org/officeDocument/2006/relationships/slide" Target="/ppt/slides/slide9.xml" Id="R2ab76f195f764934" /><Relationship Type="http://schemas.openxmlformats.org/officeDocument/2006/relationships/slide" Target="/ppt/slides/slide10.xml" Id="Rde813fb725884a32" /><Relationship Type="http://schemas.openxmlformats.org/officeDocument/2006/relationships/slide" Target="/ppt/slides/slide11.xml" Id="Re070aec2acc2409b" /><Relationship Type="http://schemas.openxmlformats.org/officeDocument/2006/relationships/slide" Target="/ppt/slides/slide12.xml" Id="R7559fc028a8b4e0a" /><Relationship Type="http://schemas.openxmlformats.org/officeDocument/2006/relationships/slide" Target="/ppt/slides/slide13.xml" Id="Rf4af4f5e0a694197" /><Relationship Type="http://schemas.openxmlformats.org/officeDocument/2006/relationships/slide" Target="/ppt/slides/slide14.xml" Id="R558f2dcc9fcf4882" /><Relationship Type="http://schemas.openxmlformats.org/officeDocument/2006/relationships/slide" Target="/ppt/slides/slide15.xml" Id="R78acffdb547b44e6" /><Relationship Type="http://schemas.openxmlformats.org/officeDocument/2006/relationships/slide" Target="/ppt/slides/slide16.xml" Id="R043c5fa2bf3e4219" /><Relationship Type="http://schemas.openxmlformats.org/officeDocument/2006/relationships/slide" Target="/ppt/slides/slide17.xml" Id="R462061b52e4840a2" /><Relationship Type="http://schemas.openxmlformats.org/officeDocument/2006/relationships/slide" Target="/ppt/slides/slide18.xml" Id="Ra3eb8aa7957b4796" /><Relationship Type="http://schemas.openxmlformats.org/officeDocument/2006/relationships/slide" Target="/ppt/slides/slide19.xml" Id="R4a797fef9e714650" /><Relationship Type="http://schemas.openxmlformats.org/officeDocument/2006/relationships/slide" Target="/ppt/slides/slide20.xml" Id="R5994796d45e14e58" /><Relationship Type="http://schemas.openxmlformats.org/officeDocument/2006/relationships/slide" Target="/ppt/slides/slide21.xml" Id="R157edbb560a74bf1" /><Relationship Type="http://schemas.openxmlformats.org/officeDocument/2006/relationships/slide" Target="/ppt/slides/slide22.xml" Id="R06816299b0594d7e" /><Relationship Type="http://schemas.openxmlformats.org/officeDocument/2006/relationships/slide" Target="/ppt/slides/slide23.xml" Id="Rb773d195208044c9" /><Relationship Type="http://schemas.openxmlformats.org/officeDocument/2006/relationships/slide" Target="/ppt/slides/slide24.xml" Id="R2a2b1e5fadca4f40" /><Relationship Type="http://schemas.openxmlformats.org/officeDocument/2006/relationships/slide" Target="/ppt/slides/slide25.xml" Id="R086dc5ff800344ae" /><Relationship Type="http://schemas.openxmlformats.org/officeDocument/2006/relationships/slide" Target="/ppt/slides/slide26.xml" Id="R284dd0f26d2041b3" /><Relationship Type="http://schemas.openxmlformats.org/officeDocument/2006/relationships/slide" Target="/ppt/slides/slide27.xml" Id="R6fbab657f0054682" /><Relationship Type="http://schemas.openxmlformats.org/officeDocument/2006/relationships/slide" Target="/ppt/slides/slide28.xml" Id="R5ccff9ef12f840b5" /><Relationship Type="http://schemas.openxmlformats.org/officeDocument/2006/relationships/slide" Target="/ppt/slides/slide29.xml" Id="R4236af9088aa4d1d" /><Relationship Type="http://schemas.openxmlformats.org/officeDocument/2006/relationships/slide" Target="/ppt/slides/slide30.xml" Id="R95ea168b0f1545fa" /><Relationship Type="http://schemas.openxmlformats.org/officeDocument/2006/relationships/slide" Target="/ppt/slides/slide31.xml" Id="R4a0af82735424e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ffd7f5822442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9f7ae0d15e4ad6" /><Relationship Type="http://schemas.openxmlformats.org/officeDocument/2006/relationships/notesMaster" Target="/ppt/notesMasters/notesMaster1.xml" Id="R896a79051fc748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d9598b5c1b4d11" /><Relationship Type="http://schemas.openxmlformats.org/officeDocument/2006/relationships/notesMaster" Target="/ppt/notesMasters/notesMaster1.xml" Id="R8b31380515e248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eeb92a98454db1" /><Relationship Type="http://schemas.openxmlformats.org/officeDocument/2006/relationships/notesMaster" Target="/ppt/notesMasters/notesMaster1.xml" Id="R3db6adc3a2574f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ba483ab553409e" /><Relationship Type="http://schemas.openxmlformats.org/officeDocument/2006/relationships/notesMaster" Target="/ppt/notesMasters/notesMaster1.xml" Id="R2aecdde21cba4d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95370ebcf647e1" /><Relationship Type="http://schemas.openxmlformats.org/officeDocument/2006/relationships/notesMaster" Target="/ppt/notesMasters/notesMaster1.xml" Id="Rf0d16835b77543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0c5bd59b6e4ca6" /><Relationship Type="http://schemas.openxmlformats.org/officeDocument/2006/relationships/notesMaster" Target="/ppt/notesMasters/notesMaster1.xml" Id="R0a4fe5a2f8654b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5be073150344c7" /><Relationship Type="http://schemas.openxmlformats.org/officeDocument/2006/relationships/notesMaster" Target="/ppt/notesMasters/notesMaster1.xml" Id="R0d22d2f48f014f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4d8ac9de4a4efa" /><Relationship Type="http://schemas.openxmlformats.org/officeDocument/2006/relationships/notesMaster" Target="/ppt/notesMasters/notesMaster1.xml" Id="R67f17acaa9eb45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771e950e9e47fd" /><Relationship Type="http://schemas.openxmlformats.org/officeDocument/2006/relationships/notesMaster" Target="/ppt/notesMasters/notesMaster1.xml" Id="R12cd1b61dafe4d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0d1870e44542e8" /><Relationship Type="http://schemas.openxmlformats.org/officeDocument/2006/relationships/notesMaster" Target="/ppt/notesMasters/notesMaster1.xml" Id="R44a7461a0a964e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0d11da3a714994" /><Relationship Type="http://schemas.openxmlformats.org/officeDocument/2006/relationships/notesMaster" Target="/ppt/notesMasters/notesMaster1.xml" Id="Rc270eb5db7d14c1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39c87555aa4206" /><Relationship Type="http://schemas.openxmlformats.org/officeDocument/2006/relationships/notesMaster" Target="/ppt/notesMasters/notesMaster1.xml" Id="R3e5c3592f37345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9c3cbd05044240" /><Relationship Type="http://schemas.openxmlformats.org/officeDocument/2006/relationships/notesMaster" Target="/ppt/notesMasters/notesMaster1.xml" Id="R4f57d8e98c99409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e5c3bec484b43e3" /><Relationship Type="http://schemas.openxmlformats.org/officeDocument/2006/relationships/notesMaster" Target="/ppt/notesMasters/notesMaster1.xml" Id="R28656a46730b446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5f12512d1f24382" /><Relationship Type="http://schemas.openxmlformats.org/officeDocument/2006/relationships/notesMaster" Target="/ppt/notesMasters/notesMaster1.xml" Id="R7d6bc29ab604435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5ab4bd3de5141d4" /><Relationship Type="http://schemas.openxmlformats.org/officeDocument/2006/relationships/notesMaster" Target="/ppt/notesMasters/notesMaster1.xml" Id="R76bf8b03e5dd44e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c3c3abc69004207" /><Relationship Type="http://schemas.openxmlformats.org/officeDocument/2006/relationships/notesMaster" Target="/ppt/notesMasters/notesMaster1.xml" Id="R347ec24bee274a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a39e7e1b36e4046" /><Relationship Type="http://schemas.openxmlformats.org/officeDocument/2006/relationships/notesMaster" Target="/ppt/notesMasters/notesMaster1.xml" Id="Rb8de80b1b7ad48d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168a3cc6c49422e" /><Relationship Type="http://schemas.openxmlformats.org/officeDocument/2006/relationships/notesMaster" Target="/ppt/notesMasters/notesMaster1.xml" Id="Rbf91c50a9cc3482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ecd1e26fa749d6" /><Relationship Type="http://schemas.openxmlformats.org/officeDocument/2006/relationships/notesMaster" Target="/ppt/notesMasters/notesMaster1.xml" Id="R8160c181760d4f9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db864647d37471e" /><Relationship Type="http://schemas.openxmlformats.org/officeDocument/2006/relationships/notesMaster" Target="/ppt/notesMasters/notesMaster1.xml" Id="R8f3f45fa432f438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eac5ff16cee4f34" /><Relationship Type="http://schemas.openxmlformats.org/officeDocument/2006/relationships/notesMaster" Target="/ppt/notesMasters/notesMaster1.xml" Id="Rd9944f183695464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24a28e8e7124fa3" /><Relationship Type="http://schemas.openxmlformats.org/officeDocument/2006/relationships/notesMaster" Target="/ppt/notesMasters/notesMaster1.xml" Id="Ra667d6cd86dc455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209162bea1d46f8" /><Relationship Type="http://schemas.openxmlformats.org/officeDocument/2006/relationships/notesMaster" Target="/ppt/notesMasters/notesMaster1.xml" Id="Rfb6d8012cf314d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2b62bc664a24f7c" /><Relationship Type="http://schemas.openxmlformats.org/officeDocument/2006/relationships/notesMaster" Target="/ppt/notesMasters/notesMaster1.xml" Id="R9d21f2f86474433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0a18a0b0dbb4a11" /><Relationship Type="http://schemas.openxmlformats.org/officeDocument/2006/relationships/notesMaster" Target="/ppt/notesMasters/notesMaster1.xml" Id="R1d883dd0acc24fa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387a6b02c264b9a" /><Relationship Type="http://schemas.openxmlformats.org/officeDocument/2006/relationships/notesMaster" Target="/ppt/notesMasters/notesMaster1.xml" Id="Rb2f1ab840b34444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7761fe6fc0b45f3" /><Relationship Type="http://schemas.openxmlformats.org/officeDocument/2006/relationships/notesMaster" Target="/ppt/notesMasters/notesMaster1.xml" Id="R27c2cbfa29f6402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1373be37c574886" /><Relationship Type="http://schemas.openxmlformats.org/officeDocument/2006/relationships/notesMaster" Target="/ppt/notesMasters/notesMaster1.xml" Id="R3fcda8c5d91c4a1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1f9dd1d2e944bb5" /><Relationship Type="http://schemas.openxmlformats.org/officeDocument/2006/relationships/notesMaster" Target="/ppt/notesMasters/notesMaster1.xml" Id="Rf3a836eca9be4e5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7ba66d85fa342c7" /><Relationship Type="http://schemas.openxmlformats.org/officeDocument/2006/relationships/notesMaster" Target="/ppt/notesMasters/notesMaster1.xml" Id="R4e6010ea7bc94d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ea872e784f4de6" /><Relationship Type="http://schemas.openxmlformats.org/officeDocument/2006/relationships/image" Target="/ppt/media/image.png" Id="R7226e790a6044fcf" /><Relationship Type="http://schemas.openxmlformats.org/officeDocument/2006/relationships/image" Target="/ppt/media/image2.png" Id="R3e10f16cb3d74474" /><Relationship Type="http://schemas.openxmlformats.org/officeDocument/2006/relationships/image" Target="/ppt/media/image.jpeg" Id="Rb64ed4e0266a41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6491e54caf4ea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226e790a6044fc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e10f16cb3d7447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ed4e0266a413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920235afa94005" /><Relationship Type="http://schemas.openxmlformats.org/officeDocument/2006/relationships/slideLayout" Target="/ppt/slideLayouts/slideLayout1.xml" Id="Rf4f5a2f9aa5e4824" /><Relationship Type="http://schemas.openxmlformats.org/officeDocument/2006/relationships/slideLayout" Target="/ppt/slideLayouts/slideLayout2.xml" Id="R3630f96e7c2f4b4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f5a2f9aa5e4824"/>
    <p:sldLayoutId xmlns:r="http://schemas.openxmlformats.org/officeDocument/2006/relationships" id="2147483650" r:id="R3630f96e7c2f4b4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71a04103594060" /><Relationship Type="http://schemas.openxmlformats.org/officeDocument/2006/relationships/notesSlide" Target="/ppt/notesSlides/notesSlide1.xml" Id="R00129027667941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4368b25e64fbc" /><Relationship Type="http://schemas.openxmlformats.org/officeDocument/2006/relationships/notesSlide" Target="/ppt/notesSlides/notesSlide2.xml" Id="R7f8a9bb53b4e43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32b5e594f24962" /><Relationship Type="http://schemas.openxmlformats.org/officeDocument/2006/relationships/notesSlide" Target="/ppt/notesSlides/notesSlide3.xml" Id="R1c6c3181186748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39517d80b4f87" /><Relationship Type="http://schemas.openxmlformats.org/officeDocument/2006/relationships/notesSlide" Target="/ppt/notesSlides/notesSlide4.xml" Id="R7fbc889cb08547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d0dd6b3164e15" /><Relationship Type="http://schemas.openxmlformats.org/officeDocument/2006/relationships/notesSlide" Target="/ppt/notesSlides/notesSlide5.xml" Id="R42babe6dc6e842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5ff9e95feb4516" /><Relationship Type="http://schemas.openxmlformats.org/officeDocument/2006/relationships/notesSlide" Target="/ppt/notesSlides/notesSlide6.xml" Id="Ra63ab4ab66ca4c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8d2eaf731d43fd" /><Relationship Type="http://schemas.openxmlformats.org/officeDocument/2006/relationships/notesSlide" Target="/ppt/notesSlides/notesSlide7.xml" Id="R5d7b3dc2f7e245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14703a8914d06" /><Relationship Type="http://schemas.openxmlformats.org/officeDocument/2006/relationships/notesSlide" Target="/ppt/notesSlides/notesSlide8.xml" Id="R1100d8e9c5c646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db01186e2a4a8f" /><Relationship Type="http://schemas.openxmlformats.org/officeDocument/2006/relationships/notesSlide" Target="/ppt/notesSlides/notesSlide9.xml" Id="R54914f901e2944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d306b733e646a3" /><Relationship Type="http://schemas.openxmlformats.org/officeDocument/2006/relationships/notesSlide" Target="/ppt/notesSlides/notesSlide10.xml" Id="R37737670f8d24a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95ae70da9348ec" /><Relationship Type="http://schemas.openxmlformats.org/officeDocument/2006/relationships/notesSlide" Target="/ppt/notesSlides/notesSlide11.xml" Id="R76329c5609744e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b258d5d634679" /><Relationship Type="http://schemas.openxmlformats.org/officeDocument/2006/relationships/notesSlide" Target="/ppt/notesSlides/notesSlide12.xml" Id="Rb4ef93bc73ac48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5f799146844c0e" /><Relationship Type="http://schemas.openxmlformats.org/officeDocument/2006/relationships/notesSlide" Target="/ppt/notesSlides/notesSlide13.xml" Id="R13274f057e764ee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4d9cea4cbb4449" /><Relationship Type="http://schemas.openxmlformats.org/officeDocument/2006/relationships/notesSlide" Target="/ppt/notesSlides/notesSlide14.xml" Id="Rd245ae22fa624ce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53d7e12dcb41b8" /><Relationship Type="http://schemas.openxmlformats.org/officeDocument/2006/relationships/notesSlide" Target="/ppt/notesSlides/notesSlide15.xml" Id="R750ce44e44044a4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99580c556048b8" /><Relationship Type="http://schemas.openxmlformats.org/officeDocument/2006/relationships/notesSlide" Target="/ppt/notesSlides/notesSlide16.xml" Id="Rceef9f2ded2a4f3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93ba7977774186" /><Relationship Type="http://schemas.openxmlformats.org/officeDocument/2006/relationships/notesSlide" Target="/ppt/notesSlides/notesSlide17.xml" Id="Re5df4a7319a8404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918c9537cc4280" /><Relationship Type="http://schemas.openxmlformats.org/officeDocument/2006/relationships/notesSlide" Target="/ppt/notesSlides/notesSlide18.xml" Id="R514985b088f54b8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779b852f19480d" /><Relationship Type="http://schemas.openxmlformats.org/officeDocument/2006/relationships/notesSlide" Target="/ppt/notesSlides/notesSlide19.xml" Id="Ra9f6b5852bda40c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1248c466f040b1" /><Relationship Type="http://schemas.openxmlformats.org/officeDocument/2006/relationships/notesSlide" Target="/ppt/notesSlides/notesSlide20.xml" Id="R413d1cc4bc58471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08470d67c94a01" /><Relationship Type="http://schemas.openxmlformats.org/officeDocument/2006/relationships/notesSlide" Target="/ppt/notesSlides/notesSlide21.xml" Id="R86e2c42296e946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9084eedca144cf" /><Relationship Type="http://schemas.openxmlformats.org/officeDocument/2006/relationships/notesSlide" Target="/ppt/notesSlides/notesSlide22.xml" Id="Re0cf73eb92b947d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49eabf6ab1491e" /><Relationship Type="http://schemas.openxmlformats.org/officeDocument/2006/relationships/notesSlide" Target="/ppt/notesSlides/notesSlide23.xml" Id="R9aa3af7dc6e743e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bf9ba5f556435b" /><Relationship Type="http://schemas.openxmlformats.org/officeDocument/2006/relationships/notesSlide" Target="/ppt/notesSlides/notesSlide24.xml" Id="R93f168db4c084d7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2834764c0c403a" /><Relationship Type="http://schemas.openxmlformats.org/officeDocument/2006/relationships/notesSlide" Target="/ppt/notesSlides/notesSlide25.xml" Id="R969c622887fd418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ea58fc138049ce" /><Relationship Type="http://schemas.openxmlformats.org/officeDocument/2006/relationships/notesSlide" Target="/ppt/notesSlides/notesSlide26.xml" Id="Rf20a31d8e56c49c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79fa3b943d4983" /><Relationship Type="http://schemas.openxmlformats.org/officeDocument/2006/relationships/notesSlide" Target="/ppt/notesSlides/notesSlide27.xml" Id="R432ff5e07086465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c85f489c1a4fc1" /><Relationship Type="http://schemas.openxmlformats.org/officeDocument/2006/relationships/notesSlide" Target="/ppt/notesSlides/notesSlide28.xml" Id="Rbc00a9599962481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6476ce827748d9" /><Relationship Type="http://schemas.openxmlformats.org/officeDocument/2006/relationships/notesSlide" Target="/ppt/notesSlides/notesSlide29.xml" Id="Ra609d015bd61481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ae860ef95e45a2" /><Relationship Type="http://schemas.openxmlformats.org/officeDocument/2006/relationships/notesSlide" Target="/ppt/notesSlides/notesSlide30.xml" Id="R76e16185c5c3405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fe5a1423fa48e8" /><Relationship Type="http://schemas.openxmlformats.org/officeDocument/2006/relationships/notesSlide" Target="/ppt/notesSlides/notesSlide31.xml" Id="R0ff7e64305104d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Philippians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  |  Philippians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所以，在基督裏若有甚麼勸勉，愛心有甚麼安慰，[聖]靈有甚麼交通，[心中]有甚麼慈悲憐憫，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there be therefore any consolation in Christ, if any comfort of love, if any fellowship of the Spirit, if any bowels and mercies,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  |  Philippians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你們就要意念相同，愛心相同，有一樣的心思，有一樣的意念，使我的喜樂可以滿足。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Fulfil ye my joy, that ye be likeminded, having the same love, being of one accord, of one mind.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2:3  |  Philippians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凡事不可結黨，不可貪圖虛浮的榮耀；只要存心謙卑，各人看別人比自己強。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nothing be done through strife or vainglory; but in lowliness of mind let each esteem other better than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2:4  |  Philippians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各人不要單顧自己的事，也要顧別人的事。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not every man on his own things, but every man also on the things of others.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2:5  |  Philippians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你們當以基督耶穌的心為心：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this mind be in you, which was also in Christ Jesus: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2:6  |  Philippians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他本有神的形像， 不以自己與神同等為強奪的；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Who, being in the form of God, thought it not robbery to be equal with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2:7  |  Philippians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反倒虛己， 取了奴僕的形像， 成為人的樣式；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made himself of no reputation, and took upon him the form of a servant, and was made in the likeness of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2:8  |  Philippians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既有人的樣子，就自己卑微， 存心順服，以至於死， 且死在十字架上。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being found in fashion as a man, he humbled himself, and became obedient unto death, even the death of the cross.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2:9  |  Philippians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所以，神將他升為至高， 又賜給他那超乎萬名之上的名，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God also hath highly exalted him, and given him a name which is above every name: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2:10  |  Philippians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叫一切在天上的、地上的，和地底下的， 因耶穌的名無不屈膝，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at the name of Jesus every knee should bow, of things in heaven, and things in earth, and things under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2:11  |  Philippians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無不口稱「耶穌基督為主」， 使榮耀歸與父神。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every tongue should confess that Jesus Christ is Lord, to the glory of God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2:12  |  Philippians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這樣看來，我親愛的[弟兄]，你們既是常順服的，不但我在你們那裏，就是我如今不在你們那裏，更是順服的，就當恐懼戰兢做成你們得救的工夫。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my beloved, as ye have always obeyed, not as in my presence only, but now much more in my absence, work out your own salvation with fear and trembling.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2:13  |  Philippians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因為你們立志行事都是神在你們心裏運行，為要成就他的美意。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God which worketh in you both to will and to do of his good 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2:14  |  Philippians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凡所行的，都不要發怨言，起爭論，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all things without murmurings and disputings: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2:15  |  Philippians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使你們無可指摘，誠實無偽，在這彎曲悖謬的世代作神無瑕疵的兒女。你們顯在這世代中，好像明光照耀，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ye may be blameless and harmless, the sons of God, without rebuke, in the midst of a crooked and perverse nation, among whom ye shine as lights in the world;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2:16  |  Philippians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將生命的道表明出來，叫我在基督的日子好誇我沒有空跑，也沒有徒勞。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Holding forth the word of life; that I may rejoice in the day of Christ, that I have not run in vain, neither laboured in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2:17  |  Philippians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我以你們的信心為供獻的祭物，我若被澆奠在其上，也是喜樂，並且與你們眾人一同喜樂。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and if I be offered upon the sacrifice and service of your faith, I joy, and rejoice with you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2:18  |  Philippians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你們也要照樣喜樂，並且與我一同喜樂。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same cause also do ye joy, and rejoice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2:19  |  Philippians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我靠主耶穌指望快打發提摩太去見你們，叫我知道你們的事，心裏就得着安慰。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trust in the Lord Jesus to send Timotheus shortly unto you, that I also may be of good comfort, when I know your state.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2:20  |  Philippians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因為我沒有別人與我同心，實在掛念你們的事。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no man likeminded, who will naturally care for your state.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2:21  |  Philippians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別人都求自己的事，並不求耶穌基督的事。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seek their own, not the things which are Jesus Christ’s.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2:22  |  Philippians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但你們知道提摩太的明證；他興旺福音，與我同勞，待我像兒子待父親一樣。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know the proof of him, that, as a son with the father, he hath served with me in the gospel.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2:23  |  Philippians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所以，我一看出我的事要怎樣了結，就盼望立刻打發他去；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Him therefore I hope to send presently, so soon as I shall see how it will go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2:24  |  Philippians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但我靠着主自信我也必快去。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trust in the Lord that I also myself shall come shortly.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2:25  |  Philippians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然而，我想必須打發以巴弗提到你們那裏去。他是我的兄弟，與我一同做工，一同當兵，是你們所差遣的，也是供給我需用的。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I supposed it necessary to send to you Epaphroditus, my brother, and companion in labour, and fellowsoldier, but your messenger, and he that ministered to my wants.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2:26  |  Philippians 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他很想念你們眾人，並且極其難過，因為你們聽見他病了。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longed after you all, and was full of heaviness, because that ye had heard that he had been sick.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2:27  |  Philippians 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他實在是病了，幾乎要死；然而神憐恤他，不但憐恤他，也憐恤我，免得我憂上加憂。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indeed he was sick nigh unto death: but God had mercy on him; and not on him only, but on me also, lest I should have sorrow upon sorrow.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2:28  |  Philippians 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所以我越發急速打發他去，叫你們再見他，就可以喜樂，我也可以少些憂愁。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sent him therefore the more carefully, that, when ye see him again, ye may rejoice, and that I may be the less sorrowful.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2:29  |  Philippians 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故此，你們要在主裏歡歡樂樂地接待他，而且要尊重這樣的人；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Receive him therefore in the Lord with all gladness; and hold such in reputation: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腓立比書 2:30  |  Philippians 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因他為做基督的工夫，幾乎至死，不顧性命，要補足你們供給我的不及之處。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for the work of Christ he was nigh unto death, not regarding his life, to supply your lack of service toward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2026-08-30T06:54:50.7740000Z</dcterms:created>
  <dcterms:modified xsi:type="dcterms:W3CDTF">2026-08-30T06:54:50.7740000Z</dcterms:modified>
</coreProperties>
</file>