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cbc2800e1d84fa7" /><Relationship Type="http://schemas.openxmlformats.org/officeDocument/2006/relationships/extended-properties" Target="/docProps/app.xml" Id="Rffa2c90c20f44cf5" /><Relationship Type="http://schemas.openxmlformats.org/officeDocument/2006/relationships/officeDocument" Target="/ppt/presentation.xml" Id="R30e236d004e0436c" /></Relationships>
</file>

<file path=ppt/presentation.xml><?xml version="1.0" encoding="utf-8"?>
<p:presentation xmlns:p="http://schemas.openxmlformats.org/presentationml/2006/main">
  <p:sldMasterIdLst>
    <p:sldMasterId xmlns:r="http://schemas.openxmlformats.org/officeDocument/2006/relationships" id="2147483648" r:id="Rbb2fb82d4a53428a"/>
  </p:sldMasterIdLst>
  <p:notesMasterIdLst>
    <p:notesMasterId xmlns:r="http://schemas.openxmlformats.org/officeDocument/2006/relationships" r:id="R3e938496a29a4cf7"/>
  </p:notesMasterIdLst>
  <p:sldIdLst>
    <p:sldId xmlns:r="http://schemas.openxmlformats.org/officeDocument/2006/relationships" id="256" r:id="R70974d1e9fa843cb"/>
    <p:sldId xmlns:r="http://schemas.openxmlformats.org/officeDocument/2006/relationships" id="257" r:id="R53d89c30a9ba478b"/>
    <p:sldId xmlns:r="http://schemas.openxmlformats.org/officeDocument/2006/relationships" id="258" r:id="Rdfbdc408e450491e"/>
    <p:sldId xmlns:r="http://schemas.openxmlformats.org/officeDocument/2006/relationships" id="259" r:id="Rdf9f50fd808b4d8d"/>
    <p:sldId xmlns:r="http://schemas.openxmlformats.org/officeDocument/2006/relationships" id="260" r:id="Rae60d965ed6945a1"/>
    <p:sldId xmlns:r="http://schemas.openxmlformats.org/officeDocument/2006/relationships" id="261" r:id="Ra0011d40816d4be4"/>
    <p:sldId xmlns:r="http://schemas.openxmlformats.org/officeDocument/2006/relationships" id="262" r:id="R37d9bece69c04778"/>
    <p:sldId xmlns:r="http://schemas.openxmlformats.org/officeDocument/2006/relationships" id="263" r:id="R382283e37c1547af"/>
    <p:sldId xmlns:r="http://schemas.openxmlformats.org/officeDocument/2006/relationships" id="264" r:id="R5d282a7e1a99424d"/>
    <p:sldId xmlns:r="http://schemas.openxmlformats.org/officeDocument/2006/relationships" id="265" r:id="R959b89cfe7e049a8"/>
    <p:sldId xmlns:r="http://schemas.openxmlformats.org/officeDocument/2006/relationships" id="266" r:id="Rd21987a625d04750"/>
    <p:sldId xmlns:r="http://schemas.openxmlformats.org/officeDocument/2006/relationships" id="267" r:id="R43933f3931b7405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8f267c3afe24121" /><Relationship Type="http://schemas.openxmlformats.org/officeDocument/2006/relationships/slideMaster" Target="/ppt/slideMasters/slideMaster1.xml" Id="Rbb2fb82d4a53428a" /><Relationship Type="http://schemas.openxmlformats.org/officeDocument/2006/relationships/notesMaster" Target="/ppt/notesMasters/notesMaster1.xml" Id="R3e938496a29a4cf7" /><Relationship Type="http://schemas.openxmlformats.org/officeDocument/2006/relationships/presProps" Target="/ppt/presProps.xml" Id="Rf2a7f01e44504970" /><Relationship Type="http://schemas.openxmlformats.org/officeDocument/2006/relationships/tableStyles" Target="/ppt/tableStyles.xml" Id="Rcc18f42ce9c64bbd" /><Relationship Type="http://schemas.openxmlformats.org/officeDocument/2006/relationships/slide" Target="/ppt/slides/slide1.xml" Id="R70974d1e9fa843cb" /><Relationship Type="http://schemas.openxmlformats.org/officeDocument/2006/relationships/slide" Target="/ppt/slides/slide2.xml" Id="R53d89c30a9ba478b" /><Relationship Type="http://schemas.openxmlformats.org/officeDocument/2006/relationships/slide" Target="/ppt/slides/slide3.xml" Id="Rdfbdc408e450491e" /><Relationship Type="http://schemas.openxmlformats.org/officeDocument/2006/relationships/slide" Target="/ppt/slides/slide4.xml" Id="Rdf9f50fd808b4d8d" /><Relationship Type="http://schemas.openxmlformats.org/officeDocument/2006/relationships/slide" Target="/ppt/slides/slide5.xml" Id="Rae60d965ed6945a1" /><Relationship Type="http://schemas.openxmlformats.org/officeDocument/2006/relationships/slide" Target="/ppt/slides/slide6.xml" Id="Ra0011d40816d4be4" /><Relationship Type="http://schemas.openxmlformats.org/officeDocument/2006/relationships/slide" Target="/ppt/slides/slide7.xml" Id="R37d9bece69c04778" /><Relationship Type="http://schemas.openxmlformats.org/officeDocument/2006/relationships/slide" Target="/ppt/slides/slide8.xml" Id="R382283e37c1547af" /><Relationship Type="http://schemas.openxmlformats.org/officeDocument/2006/relationships/slide" Target="/ppt/slides/slide9.xml" Id="R5d282a7e1a99424d" /><Relationship Type="http://schemas.openxmlformats.org/officeDocument/2006/relationships/slide" Target="/ppt/slides/slide10.xml" Id="R959b89cfe7e049a8" /><Relationship Type="http://schemas.openxmlformats.org/officeDocument/2006/relationships/slide" Target="/ppt/slides/slide11.xml" Id="Rd21987a625d04750" /><Relationship Type="http://schemas.openxmlformats.org/officeDocument/2006/relationships/slide" Target="/ppt/slides/slide12.xml" Id="R43933f3931b7405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02a4775a306446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10e5eb0121a407d" /><Relationship Type="http://schemas.openxmlformats.org/officeDocument/2006/relationships/notesMaster" Target="/ppt/notesMasters/notesMaster1.xml" Id="R6a03814f39194fc1" /></Relationships>
</file>

<file path=ppt/notesSlides/_rels/notesSlide2.xml.rels>&#65279;<?xml version="1.0" encoding="utf-8"?><Relationships xmlns="http://schemas.openxmlformats.org/package/2006/relationships"><Relationship Type="http://schemas.openxmlformats.org/officeDocument/2006/relationships/slide" Target="/ppt/slides/slide2.xml" Id="Redbfd47c547a4642" /><Relationship Type="http://schemas.openxmlformats.org/officeDocument/2006/relationships/notesMaster" Target="/ppt/notesMasters/notesMaster1.xml" Id="R95a14453b17b4774" /></Relationships>
</file>

<file path=ppt/notesSlides/_rels/notesSlide3.xml.rels>&#65279;<?xml version="1.0" encoding="utf-8"?><Relationships xmlns="http://schemas.openxmlformats.org/package/2006/relationships"><Relationship Type="http://schemas.openxmlformats.org/officeDocument/2006/relationships/slide" Target="/ppt/slides/slide3.xml" Id="R6b410a362b774c6f" /><Relationship Type="http://schemas.openxmlformats.org/officeDocument/2006/relationships/notesMaster" Target="/ppt/notesMasters/notesMaster1.xml" Id="R23af0dec36f242e5" /></Relationships>
</file>

<file path=ppt/notesSlides/_rels/notesSlide4.xml.rels>&#65279;<?xml version="1.0" encoding="utf-8"?><Relationships xmlns="http://schemas.openxmlformats.org/package/2006/relationships"><Relationship Type="http://schemas.openxmlformats.org/officeDocument/2006/relationships/slide" Target="/ppt/slides/slide4.xml" Id="Rcecb8c09a2114771" /><Relationship Type="http://schemas.openxmlformats.org/officeDocument/2006/relationships/notesMaster" Target="/ppt/notesMasters/notesMaster1.xml" Id="Rda67f73ea59d4561" /></Relationships>
</file>

<file path=ppt/notesSlides/_rels/notesSlide5.xml.rels>&#65279;<?xml version="1.0" encoding="utf-8"?><Relationships xmlns="http://schemas.openxmlformats.org/package/2006/relationships"><Relationship Type="http://schemas.openxmlformats.org/officeDocument/2006/relationships/slide" Target="/ppt/slides/slide5.xml" Id="R8fa8a568fa544946" /><Relationship Type="http://schemas.openxmlformats.org/officeDocument/2006/relationships/notesMaster" Target="/ppt/notesMasters/notesMaster1.xml" Id="R1a85570e18e54509" /></Relationships>
</file>

<file path=ppt/notesSlides/_rels/notesSlide6.xml.rels>&#65279;<?xml version="1.0" encoding="utf-8"?><Relationships xmlns="http://schemas.openxmlformats.org/package/2006/relationships"><Relationship Type="http://schemas.openxmlformats.org/officeDocument/2006/relationships/slide" Target="/ppt/slides/slide6.xml" Id="Ra0537b2e3afe4d0f" /><Relationship Type="http://schemas.openxmlformats.org/officeDocument/2006/relationships/notesMaster" Target="/ppt/notesMasters/notesMaster1.xml" Id="R384b27640f3942eb" /></Relationships>
</file>

<file path=ppt/notesSlides/_rels/notesSlide7.xml.rels>&#65279;<?xml version="1.0" encoding="utf-8"?><Relationships xmlns="http://schemas.openxmlformats.org/package/2006/relationships"><Relationship Type="http://schemas.openxmlformats.org/officeDocument/2006/relationships/slide" Target="/ppt/slides/slide7.xml" Id="R62b88b74d2784e60" /><Relationship Type="http://schemas.openxmlformats.org/officeDocument/2006/relationships/notesMaster" Target="/ppt/notesMasters/notesMaster1.xml" Id="R92976d9788fc480c" /></Relationships>
</file>

<file path=ppt/notesSlides/_rels/notesSlide8.xml.rels>&#65279;<?xml version="1.0" encoding="utf-8"?><Relationships xmlns="http://schemas.openxmlformats.org/package/2006/relationships"><Relationship Type="http://schemas.openxmlformats.org/officeDocument/2006/relationships/slide" Target="/ppt/slides/slide8.xml" Id="R388aac1a26464158" /><Relationship Type="http://schemas.openxmlformats.org/officeDocument/2006/relationships/notesMaster" Target="/ppt/notesMasters/notesMaster1.xml" Id="R8a4f5d70414c4109" /></Relationships>
</file>

<file path=ppt/notesSlides/_rels/notesSlide9.xml.rels>&#65279;<?xml version="1.0" encoding="utf-8"?><Relationships xmlns="http://schemas.openxmlformats.org/package/2006/relationships"><Relationship Type="http://schemas.openxmlformats.org/officeDocument/2006/relationships/slide" Target="/ppt/slides/slide9.xml" Id="Rf92e4215456c4200" /><Relationship Type="http://schemas.openxmlformats.org/officeDocument/2006/relationships/notesMaster" Target="/ppt/notesMasters/notesMaster1.xml" Id="Rd1cd5973a4eb4ae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22e5a5084074713" /><Relationship Type="http://schemas.openxmlformats.org/officeDocument/2006/relationships/notesMaster" Target="/ppt/notesMasters/notesMaster1.xml" Id="R72eaa8cfa6334be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8f5840038ae4ddb" /><Relationship Type="http://schemas.openxmlformats.org/officeDocument/2006/relationships/notesMaster" Target="/ppt/notesMasters/notesMaster1.xml" Id="R5c4fb7a18930422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aed2aa87e7545a0" /><Relationship Type="http://schemas.openxmlformats.org/officeDocument/2006/relationships/notesMaster" Target="/ppt/notesMasters/notesMaster1.xml" Id="R34d3c6341e46460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a4a682bc53e4400" /><Relationship Type="http://schemas.openxmlformats.org/officeDocument/2006/relationships/image" Target="/ppt/media/image.png" Id="R0dcaff3474cc4a9e" /><Relationship Type="http://schemas.openxmlformats.org/officeDocument/2006/relationships/image" Target="/ppt/media/image2.png" Id="Rce9943f2b23f40fa" /><Relationship Type="http://schemas.openxmlformats.org/officeDocument/2006/relationships/image" Target="/ppt/media/image.jpeg" Id="R87c2f79be01f4e0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81670c80d474cd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dcaff3474cc4a9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e9943f2b23f40f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7c2f79be01f4e0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8da0042898546a4" /><Relationship Type="http://schemas.openxmlformats.org/officeDocument/2006/relationships/slideLayout" Target="/ppt/slideLayouts/slideLayout1.xml" Id="R26285a16431b4c13" /><Relationship Type="http://schemas.openxmlformats.org/officeDocument/2006/relationships/slideLayout" Target="/ppt/slideLayouts/slideLayout2.xml" Id="R373e8174b16a4ec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6285a16431b4c13"/>
    <p:sldLayoutId xmlns:r="http://schemas.openxmlformats.org/officeDocument/2006/relationships" id="2147483650" r:id="R373e8174b16a4ec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0c77648c7fa4b98" /><Relationship Type="http://schemas.openxmlformats.org/officeDocument/2006/relationships/notesSlide" Target="/ppt/notesSlides/notesSlide1.xml" Id="Rfeb38db62522436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3c4c2d4939f4738" /><Relationship Type="http://schemas.openxmlformats.org/officeDocument/2006/relationships/notesSlide" Target="/ppt/notesSlides/notesSlide2.xml" Id="R203345844929472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0e05e2881044876" /><Relationship Type="http://schemas.openxmlformats.org/officeDocument/2006/relationships/notesSlide" Target="/ppt/notesSlides/notesSlide3.xml" Id="R803ab20955554e9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a309df4aa644534" /><Relationship Type="http://schemas.openxmlformats.org/officeDocument/2006/relationships/notesSlide" Target="/ppt/notesSlides/notesSlide4.xml" Id="R5ef7d9a1b92a4a1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150a63c63c744fa" /><Relationship Type="http://schemas.openxmlformats.org/officeDocument/2006/relationships/notesSlide" Target="/ppt/notesSlides/notesSlide5.xml" Id="Rbf0f16f8c7cd4ad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5627eddc9de406a" /><Relationship Type="http://schemas.openxmlformats.org/officeDocument/2006/relationships/notesSlide" Target="/ppt/notesSlides/notesSlide6.xml" Id="Ra3b7f7019a92406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03b12a4530f4dd8" /><Relationship Type="http://schemas.openxmlformats.org/officeDocument/2006/relationships/notesSlide" Target="/ppt/notesSlides/notesSlide7.xml" Id="R94fa7fd37fce4b6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ffe6e33fa9d45ec" /><Relationship Type="http://schemas.openxmlformats.org/officeDocument/2006/relationships/notesSlide" Target="/ppt/notesSlides/notesSlide8.xml" Id="R41c14708d5724dc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66052823f154481" /><Relationship Type="http://schemas.openxmlformats.org/officeDocument/2006/relationships/notesSlide" Target="/ppt/notesSlides/notesSlide9.xml" Id="R2e37b04c124046c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665177989f844c7" /><Relationship Type="http://schemas.openxmlformats.org/officeDocument/2006/relationships/notesSlide" Target="/ppt/notesSlides/notesSlide10.xml" Id="R787f1713ef93465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7250773f37049a8" /><Relationship Type="http://schemas.openxmlformats.org/officeDocument/2006/relationships/notesSlide" Target="/ppt/notesSlides/notesSlide11.xml" Id="R3e61b22c7776423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040cb091ea946ac" /><Relationship Type="http://schemas.openxmlformats.org/officeDocument/2006/relationships/notesSlide" Target="/ppt/notesSlides/notesSlide12.xml" Id="R5dbac22be2ab478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雅歌第3章</a:t>
            </a:r>
          </a:p>
          <a:p xmlns:a="http://schemas.openxmlformats.org/drawingml/2006/main">
            <a:pPr algn="ctr">
              <a:buNone/>
            </a:pPr>
            <a:r>
              <a:rPr sz="2000">
                <a:solidFill>
                  <a:srgbClr val="FFFFFF"/>
                </a:solidFill>
                <a:latin typeface="Georgia"/>
                <a:ea typeface="Georgia"/>
                <a:cs typeface="Georgia"/>
              </a:rPr>
              <a:t>Song of Solomon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雅歌 3:1  |  Song of Solomon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我夜間躺臥在床上， 尋找我心所愛的； 我尋找他，卻尋不見。</a:t>
            </a:r>
          </a:p>
          <a:p xmlns:a="http://schemas.openxmlformats.org/drawingml/2006/main">
            <a:pPr algn="ctr">
              <a:buNone/>
            </a:pPr>
            <a:r>
              <a:rPr sz="2400">
                <a:solidFill>
                  <a:srgbClr val="FFFFFF"/>
                </a:solidFill>
                <a:latin typeface="Georgia"/>
                <a:ea typeface="Georgia"/>
                <a:cs typeface="Georgia"/>
              </a:rPr>
              <a:t>By night on my bed I sought him whom my soul loveth: I sought him, but I found him not.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雅歌 3:2  |  Song of Solomon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我說：我要起來，遊行城中， 在街市上，在寬闊處， 尋找我心所愛的。 我尋找他，卻尋不見。</a:t>
            </a:r>
          </a:p>
          <a:p xmlns:a="http://schemas.openxmlformats.org/drawingml/2006/main">
            <a:pPr algn="ctr">
              <a:buNone/>
            </a:pPr>
            <a:r>
              <a:rPr sz="2100">
                <a:solidFill>
                  <a:srgbClr val="FFFFFF"/>
                </a:solidFill>
                <a:latin typeface="Georgia"/>
                <a:ea typeface="Georgia"/>
                <a:cs typeface="Georgia"/>
              </a:rPr>
              <a:t>I will rise now, and go about the city in the streets, and in the broad ways I will seek him whom my soul loveth: I sought him, but I found him not.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雅歌 3:3  |  Song of Solomon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城中巡邏看守的人遇見我； [我問他們]：你們看見我心所愛的沒有？</a:t>
            </a:r>
          </a:p>
          <a:p xmlns:a="http://schemas.openxmlformats.org/drawingml/2006/main">
            <a:pPr algn="ctr">
              <a:buNone/>
            </a:pPr>
            <a:r>
              <a:rPr sz="2400">
                <a:solidFill>
                  <a:srgbClr val="FFFFFF"/>
                </a:solidFill>
                <a:latin typeface="Georgia"/>
                <a:ea typeface="Georgia"/>
                <a:cs typeface="Georgia"/>
              </a:rPr>
              <a:t>The watchmen that go about the city found me: to whom I said, Saw ye him whom my soul loveth?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雅歌 3:4  |  Song of Solomon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我剛離開他們就遇見我心所愛的。 我拉住他，不容他走， 領他入我母家， 到懷我者的內室。</a:t>
            </a:r>
          </a:p>
          <a:p xmlns:a="http://schemas.openxmlformats.org/drawingml/2006/main">
            <a:pPr algn="ctr">
              <a:buNone/>
            </a:pPr>
            <a:r>
              <a:rPr sz="2100">
                <a:solidFill>
                  <a:srgbClr val="FFFFFF"/>
                </a:solidFill>
                <a:latin typeface="Georgia"/>
                <a:ea typeface="Georgia"/>
                <a:cs typeface="Georgia"/>
              </a:rPr>
              <a:t>It was but a little that I passed from them, but I found him whom my soul loveth: I held him, and would not let him go, until I had brought him into my mother’s house, and into the chamber of her that conceived me.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雅歌 3:5  |  Song of Solomon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耶路撒冷的眾女子啊， 我指着羚羊或田野的母鹿囑咐你們： 不要驚動、不要叫醒我所親愛的， 等他自己情願。</a:t>
            </a:r>
          </a:p>
          <a:p xmlns:a="http://schemas.openxmlformats.org/drawingml/2006/main">
            <a:pPr algn="ctr">
              <a:buNone/>
            </a:pPr>
            <a:r>
              <a:rPr sz="2400">
                <a:solidFill>
                  <a:srgbClr val="FFFFFF"/>
                </a:solidFill>
                <a:latin typeface="Georgia"/>
                <a:ea typeface="Georgia"/>
                <a:cs typeface="Georgia"/>
              </a:rPr>
              <a:t>I charge you, O ye daughters of Jerusalem, by the roes, and by the hinds of the field, that ye stir not up, nor awake my love, till he please.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雅歌 3:6  |  Song of Solomon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那從曠野上來、形狀如煙柱、 以沒藥和乳香並商人各樣香粉薰的是誰呢？</a:t>
            </a:r>
          </a:p>
          <a:p xmlns:a="http://schemas.openxmlformats.org/drawingml/2006/main">
            <a:pPr algn="ctr">
              <a:buNone/>
            </a:pPr>
            <a:r>
              <a:rPr sz="2400">
                <a:solidFill>
                  <a:srgbClr val="FFFFFF"/>
                </a:solidFill>
                <a:latin typeface="Georgia"/>
                <a:ea typeface="Georgia"/>
                <a:cs typeface="Georgia"/>
              </a:rPr>
              <a:t>Who is this that cometh out of the wilderness like pillars of smoke, perfumed with myrrh and frankincense, with all powders of the merchant?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雅歌 3:7  |  Song of Solomon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看哪，是所羅門的轎； 四圍有六十個勇士， 都是以色列中的勇士；</a:t>
            </a:r>
          </a:p>
          <a:p xmlns:a="http://schemas.openxmlformats.org/drawingml/2006/main">
            <a:pPr algn="ctr">
              <a:buNone/>
            </a:pPr>
            <a:r>
              <a:rPr sz="2400">
                <a:solidFill>
                  <a:srgbClr val="FFFFFF"/>
                </a:solidFill>
                <a:latin typeface="Georgia"/>
                <a:ea typeface="Georgia"/>
                <a:cs typeface="Georgia"/>
              </a:rPr>
              <a:t>Behold his bed, which is Solomon’s; threescore valiant men are about it, of the valiant of Israel.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雅歌 3:8  |  Song of Solomon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手都持刀，善於爭戰， 腰間佩刀，防備夜間有驚慌。</a:t>
            </a:r>
          </a:p>
          <a:p xmlns:a="http://schemas.openxmlformats.org/drawingml/2006/main">
            <a:pPr algn="ctr">
              <a:buNone/>
            </a:pPr>
            <a:r>
              <a:rPr sz="2400">
                <a:solidFill>
                  <a:srgbClr val="FFFFFF"/>
                </a:solidFill>
                <a:latin typeface="Georgia"/>
                <a:ea typeface="Georgia"/>
                <a:cs typeface="Georgia"/>
              </a:rPr>
              <a:t>They all hold swords, being expert in war: every man hath his sword upon his thigh because of fear in the night.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雅歌 3:9  |  Song of Solomon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所羅門王用黎巴嫩木 為自己製造一乘華轎。</a:t>
            </a:r>
          </a:p>
          <a:p xmlns:a="http://schemas.openxmlformats.org/drawingml/2006/main">
            <a:pPr algn="ctr">
              <a:buNone/>
            </a:pPr>
            <a:r>
              <a:rPr sz="2800">
                <a:solidFill>
                  <a:srgbClr val="FFFFFF"/>
                </a:solidFill>
                <a:latin typeface="Georgia"/>
                <a:ea typeface="Georgia"/>
                <a:cs typeface="Georgia"/>
              </a:rPr>
              <a:t>King Solomon made himself a chariot of the wood of Lebanon.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雅歌 3:10  |  Song of Solomon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轎柱是用銀做的， 轎底是用金做的； 坐墊是紫色的， 其中所鋪的乃耶路撒冷眾女子的愛情。</a:t>
            </a:r>
          </a:p>
          <a:p xmlns:a="http://schemas.openxmlformats.org/drawingml/2006/main">
            <a:pPr algn="ctr">
              <a:buNone/>
            </a:pPr>
            <a:r>
              <a:rPr sz="2100">
                <a:solidFill>
                  <a:srgbClr val="FFFFFF"/>
                </a:solidFill>
                <a:latin typeface="Georgia"/>
                <a:ea typeface="Georgia"/>
                <a:cs typeface="Georgia"/>
              </a:rPr>
              <a:t>He made the pillars thereof of silver, the bottom thereof of gold, the covering of it of purple, the midst thereof being paved with love, for the daughters of Jerusalem.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雅歌 3:11  |  Song of Solomon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錫安的眾女子啊， 你們出去觀看所羅門王！ 頭戴冠冕，就是在他婚筵的日子、 心中喜樂的時候，他母親給他戴上的。</a:t>
            </a:r>
          </a:p>
          <a:p xmlns:a="http://schemas.openxmlformats.org/drawingml/2006/main">
            <a:pPr algn="ctr">
              <a:buNone/>
            </a:pPr>
            <a:r>
              <a:rPr sz="2100">
                <a:solidFill>
                  <a:srgbClr val="FFFFFF"/>
                </a:solidFill>
                <a:latin typeface="Georgia"/>
                <a:ea typeface="Georgia"/>
                <a:cs typeface="Georgia"/>
              </a:rPr>
              <a:t>Go forth, O ye daughters of Zion, and behold king Solomon with the crown wherewith his mother crowned him in the day of his espousals, and in the day of the gladness of his heart.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2026-08-30T04:07:24.3590000Z</dcterms:created>
  <dcterms:modified xsi:type="dcterms:W3CDTF">2026-08-30T04:07:24.3590000Z</dcterms:modified>
</coreProperties>
</file>