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c64a4d0ec0246d2" /><Relationship Type="http://schemas.openxmlformats.org/officeDocument/2006/relationships/extended-properties" Target="/docProps/app.xml" Id="R3a37ba92f1064da3" /><Relationship Type="http://schemas.openxmlformats.org/officeDocument/2006/relationships/officeDocument" Target="/ppt/presentation.xml" Id="R2ccf940216be488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2c94115ebf49b7"/>
  </p:sldMasterIdLst>
  <p:notesMasterIdLst>
    <p:notesMasterId xmlns:r="http://schemas.openxmlformats.org/officeDocument/2006/relationships" r:id="R05dbd9e0605d4aef"/>
  </p:notesMasterIdLst>
  <p:sldIdLst>
    <p:sldId xmlns:r="http://schemas.openxmlformats.org/officeDocument/2006/relationships" id="256" r:id="R3dbb296044674e20"/>
    <p:sldId xmlns:r="http://schemas.openxmlformats.org/officeDocument/2006/relationships" id="257" r:id="Rb5145f4d34e549ae"/>
    <p:sldId xmlns:r="http://schemas.openxmlformats.org/officeDocument/2006/relationships" id="258" r:id="R396b47d9010043e8"/>
    <p:sldId xmlns:r="http://schemas.openxmlformats.org/officeDocument/2006/relationships" id="259" r:id="R3fd7c367b5204c65"/>
    <p:sldId xmlns:r="http://schemas.openxmlformats.org/officeDocument/2006/relationships" id="260" r:id="Rc523bf0677b44434"/>
    <p:sldId xmlns:r="http://schemas.openxmlformats.org/officeDocument/2006/relationships" id="261" r:id="Rbe6a510f935c4d36"/>
    <p:sldId xmlns:r="http://schemas.openxmlformats.org/officeDocument/2006/relationships" id="262" r:id="R3ec4d314091c409d"/>
    <p:sldId xmlns:r="http://schemas.openxmlformats.org/officeDocument/2006/relationships" id="263" r:id="R9f3bdd57d9484f6c"/>
    <p:sldId xmlns:r="http://schemas.openxmlformats.org/officeDocument/2006/relationships" id="264" r:id="R516ce57415f4433c"/>
    <p:sldId xmlns:r="http://schemas.openxmlformats.org/officeDocument/2006/relationships" id="265" r:id="R13e57986f1d74228"/>
    <p:sldId xmlns:r="http://schemas.openxmlformats.org/officeDocument/2006/relationships" id="266" r:id="Rb90b251ca229467e"/>
    <p:sldId xmlns:r="http://schemas.openxmlformats.org/officeDocument/2006/relationships" id="267" r:id="Rc4fafd20499140e6"/>
    <p:sldId xmlns:r="http://schemas.openxmlformats.org/officeDocument/2006/relationships" id="268" r:id="Rb2cb16a4ac694c42"/>
    <p:sldId xmlns:r="http://schemas.openxmlformats.org/officeDocument/2006/relationships" id="269" r:id="R73161cf13f8f4a1d"/>
    <p:sldId xmlns:r="http://schemas.openxmlformats.org/officeDocument/2006/relationships" id="270" r:id="Rb078ae3fb1ee43bc"/>
    <p:sldId xmlns:r="http://schemas.openxmlformats.org/officeDocument/2006/relationships" id="271" r:id="R4fab859a4ff245f4"/>
    <p:sldId xmlns:r="http://schemas.openxmlformats.org/officeDocument/2006/relationships" id="272" r:id="R129d5aa0241840ba"/>
    <p:sldId xmlns:r="http://schemas.openxmlformats.org/officeDocument/2006/relationships" id="273" r:id="Ra58a5fc76ea247bb"/>
    <p:sldId xmlns:r="http://schemas.openxmlformats.org/officeDocument/2006/relationships" id="274" r:id="R3f4dc22c3820434c"/>
    <p:sldId xmlns:r="http://schemas.openxmlformats.org/officeDocument/2006/relationships" id="275" r:id="Rf54023453ec7441b"/>
    <p:sldId xmlns:r="http://schemas.openxmlformats.org/officeDocument/2006/relationships" id="276" r:id="R7bd76061da814359"/>
    <p:sldId xmlns:r="http://schemas.openxmlformats.org/officeDocument/2006/relationships" id="277" r:id="Rc1a40c7fc8e14e75"/>
    <p:sldId xmlns:r="http://schemas.openxmlformats.org/officeDocument/2006/relationships" id="278" r:id="R50f52c067bfe4794"/>
    <p:sldId xmlns:r="http://schemas.openxmlformats.org/officeDocument/2006/relationships" id="279" r:id="R638008ae83224111"/>
    <p:sldId xmlns:r="http://schemas.openxmlformats.org/officeDocument/2006/relationships" id="280" r:id="Red58b3760bed409f"/>
    <p:sldId xmlns:r="http://schemas.openxmlformats.org/officeDocument/2006/relationships" id="281" r:id="R6f5a513707664667"/>
    <p:sldId xmlns:r="http://schemas.openxmlformats.org/officeDocument/2006/relationships" id="282" r:id="Ra076882e080d4258"/>
    <p:sldId xmlns:r="http://schemas.openxmlformats.org/officeDocument/2006/relationships" id="283" r:id="R51f09948612b4302"/>
    <p:sldId xmlns:r="http://schemas.openxmlformats.org/officeDocument/2006/relationships" id="284" r:id="R8535b7425bf24d7f"/>
    <p:sldId xmlns:r="http://schemas.openxmlformats.org/officeDocument/2006/relationships" id="285" r:id="Rfafb2a3f09be433e"/>
    <p:sldId xmlns:r="http://schemas.openxmlformats.org/officeDocument/2006/relationships" id="286" r:id="R83e319c884a54f4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2aa2c4479f642ff" /><Relationship Type="http://schemas.openxmlformats.org/officeDocument/2006/relationships/slideMaster" Target="/ppt/slideMasters/slideMaster1.xml" Id="Re62c94115ebf49b7" /><Relationship Type="http://schemas.openxmlformats.org/officeDocument/2006/relationships/notesMaster" Target="/ppt/notesMasters/notesMaster1.xml" Id="R05dbd9e0605d4aef" /><Relationship Type="http://schemas.openxmlformats.org/officeDocument/2006/relationships/presProps" Target="/ppt/presProps.xml" Id="Rf03e5b4e060c419f" /><Relationship Type="http://schemas.openxmlformats.org/officeDocument/2006/relationships/tableStyles" Target="/ppt/tableStyles.xml" Id="Rc25a7b96f77045c9" /><Relationship Type="http://schemas.openxmlformats.org/officeDocument/2006/relationships/slide" Target="/ppt/slides/slide1.xml" Id="R3dbb296044674e20" /><Relationship Type="http://schemas.openxmlformats.org/officeDocument/2006/relationships/slide" Target="/ppt/slides/slide2.xml" Id="Rb5145f4d34e549ae" /><Relationship Type="http://schemas.openxmlformats.org/officeDocument/2006/relationships/slide" Target="/ppt/slides/slide3.xml" Id="R396b47d9010043e8" /><Relationship Type="http://schemas.openxmlformats.org/officeDocument/2006/relationships/slide" Target="/ppt/slides/slide4.xml" Id="R3fd7c367b5204c65" /><Relationship Type="http://schemas.openxmlformats.org/officeDocument/2006/relationships/slide" Target="/ppt/slides/slide5.xml" Id="Rc523bf0677b44434" /><Relationship Type="http://schemas.openxmlformats.org/officeDocument/2006/relationships/slide" Target="/ppt/slides/slide6.xml" Id="Rbe6a510f935c4d36" /><Relationship Type="http://schemas.openxmlformats.org/officeDocument/2006/relationships/slide" Target="/ppt/slides/slide7.xml" Id="R3ec4d314091c409d" /><Relationship Type="http://schemas.openxmlformats.org/officeDocument/2006/relationships/slide" Target="/ppt/slides/slide8.xml" Id="R9f3bdd57d9484f6c" /><Relationship Type="http://schemas.openxmlformats.org/officeDocument/2006/relationships/slide" Target="/ppt/slides/slide9.xml" Id="R516ce57415f4433c" /><Relationship Type="http://schemas.openxmlformats.org/officeDocument/2006/relationships/slide" Target="/ppt/slides/slide10.xml" Id="R13e57986f1d74228" /><Relationship Type="http://schemas.openxmlformats.org/officeDocument/2006/relationships/slide" Target="/ppt/slides/slide11.xml" Id="Rb90b251ca229467e" /><Relationship Type="http://schemas.openxmlformats.org/officeDocument/2006/relationships/slide" Target="/ppt/slides/slide12.xml" Id="Rc4fafd20499140e6" /><Relationship Type="http://schemas.openxmlformats.org/officeDocument/2006/relationships/slide" Target="/ppt/slides/slide13.xml" Id="Rb2cb16a4ac694c42" /><Relationship Type="http://schemas.openxmlformats.org/officeDocument/2006/relationships/slide" Target="/ppt/slides/slide14.xml" Id="R73161cf13f8f4a1d" /><Relationship Type="http://schemas.openxmlformats.org/officeDocument/2006/relationships/slide" Target="/ppt/slides/slide15.xml" Id="Rb078ae3fb1ee43bc" /><Relationship Type="http://schemas.openxmlformats.org/officeDocument/2006/relationships/slide" Target="/ppt/slides/slide16.xml" Id="R4fab859a4ff245f4" /><Relationship Type="http://schemas.openxmlformats.org/officeDocument/2006/relationships/slide" Target="/ppt/slides/slide17.xml" Id="R129d5aa0241840ba" /><Relationship Type="http://schemas.openxmlformats.org/officeDocument/2006/relationships/slide" Target="/ppt/slides/slide18.xml" Id="Ra58a5fc76ea247bb" /><Relationship Type="http://schemas.openxmlformats.org/officeDocument/2006/relationships/slide" Target="/ppt/slides/slide19.xml" Id="R3f4dc22c3820434c" /><Relationship Type="http://schemas.openxmlformats.org/officeDocument/2006/relationships/slide" Target="/ppt/slides/slide20.xml" Id="Rf54023453ec7441b" /><Relationship Type="http://schemas.openxmlformats.org/officeDocument/2006/relationships/slide" Target="/ppt/slides/slide21.xml" Id="R7bd76061da814359" /><Relationship Type="http://schemas.openxmlformats.org/officeDocument/2006/relationships/slide" Target="/ppt/slides/slide22.xml" Id="Rc1a40c7fc8e14e75" /><Relationship Type="http://schemas.openxmlformats.org/officeDocument/2006/relationships/slide" Target="/ppt/slides/slide23.xml" Id="R50f52c067bfe4794" /><Relationship Type="http://schemas.openxmlformats.org/officeDocument/2006/relationships/slide" Target="/ppt/slides/slide24.xml" Id="R638008ae83224111" /><Relationship Type="http://schemas.openxmlformats.org/officeDocument/2006/relationships/slide" Target="/ppt/slides/slide25.xml" Id="Red58b3760bed409f" /><Relationship Type="http://schemas.openxmlformats.org/officeDocument/2006/relationships/slide" Target="/ppt/slides/slide26.xml" Id="R6f5a513707664667" /><Relationship Type="http://schemas.openxmlformats.org/officeDocument/2006/relationships/slide" Target="/ppt/slides/slide27.xml" Id="Ra076882e080d4258" /><Relationship Type="http://schemas.openxmlformats.org/officeDocument/2006/relationships/slide" Target="/ppt/slides/slide28.xml" Id="R51f09948612b4302" /><Relationship Type="http://schemas.openxmlformats.org/officeDocument/2006/relationships/slide" Target="/ppt/slides/slide29.xml" Id="R8535b7425bf24d7f" /><Relationship Type="http://schemas.openxmlformats.org/officeDocument/2006/relationships/slide" Target="/ppt/slides/slide30.xml" Id="Rfafb2a3f09be433e" /><Relationship Type="http://schemas.openxmlformats.org/officeDocument/2006/relationships/slide" Target="/ppt/slides/slide31.xml" Id="R83e319c884a54f4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546a87947644e2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d18b4d622844028" /><Relationship Type="http://schemas.openxmlformats.org/officeDocument/2006/relationships/notesMaster" Target="/ppt/notesMasters/notesMaster1.xml" Id="Rd7c00bc2d8ac4a5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dfdcf07a030493a" /><Relationship Type="http://schemas.openxmlformats.org/officeDocument/2006/relationships/notesMaster" Target="/ppt/notesMasters/notesMaster1.xml" Id="R2d56d5e74a3540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eac6a752d534d1f" /><Relationship Type="http://schemas.openxmlformats.org/officeDocument/2006/relationships/notesMaster" Target="/ppt/notesMasters/notesMaster1.xml" Id="Racb565c1e872458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c4af8b8f7254729" /><Relationship Type="http://schemas.openxmlformats.org/officeDocument/2006/relationships/notesMaster" Target="/ppt/notesMasters/notesMaster1.xml" Id="R066bcef0866e44f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9552119bdc74497" /><Relationship Type="http://schemas.openxmlformats.org/officeDocument/2006/relationships/notesMaster" Target="/ppt/notesMasters/notesMaster1.xml" Id="R76395747c606446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06413061de4416a" /><Relationship Type="http://schemas.openxmlformats.org/officeDocument/2006/relationships/notesMaster" Target="/ppt/notesMasters/notesMaster1.xml" Id="Rac94bfc09ee54e2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06a50bf4f9d41a7" /><Relationship Type="http://schemas.openxmlformats.org/officeDocument/2006/relationships/notesMaster" Target="/ppt/notesMasters/notesMaster1.xml" Id="R5a615b1e58834ab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f7e8492297745fe" /><Relationship Type="http://schemas.openxmlformats.org/officeDocument/2006/relationships/notesMaster" Target="/ppt/notesMasters/notesMaster1.xml" Id="Rc3643e37183d4f0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a49295fe8a44fca" /><Relationship Type="http://schemas.openxmlformats.org/officeDocument/2006/relationships/notesMaster" Target="/ppt/notesMasters/notesMaster1.xml" Id="Rde9febb1e08b46a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6545161312c46b3" /><Relationship Type="http://schemas.openxmlformats.org/officeDocument/2006/relationships/notesMaster" Target="/ppt/notesMasters/notesMaster1.xml" Id="R6947b89a7cfb4e4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d835d8c80e342e3" /><Relationship Type="http://schemas.openxmlformats.org/officeDocument/2006/relationships/notesMaster" Target="/ppt/notesMasters/notesMaster1.xml" Id="Rf9dbefd3888d434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105901e63494cc8" /><Relationship Type="http://schemas.openxmlformats.org/officeDocument/2006/relationships/notesMaster" Target="/ppt/notesMasters/notesMaster1.xml" Id="Rb1eb70ade39041b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49c6937bba14c79" /><Relationship Type="http://schemas.openxmlformats.org/officeDocument/2006/relationships/notesMaster" Target="/ppt/notesMasters/notesMaster1.xml" Id="R183627c1e35f4d5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044f78cad5640ea" /><Relationship Type="http://schemas.openxmlformats.org/officeDocument/2006/relationships/notesMaster" Target="/ppt/notesMasters/notesMaster1.xml" Id="Rca369001662843f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35d7f1ca1f54abf" /><Relationship Type="http://schemas.openxmlformats.org/officeDocument/2006/relationships/notesMaster" Target="/ppt/notesMasters/notesMaster1.xml" Id="R8fa318925de6475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2af66030a334ac4" /><Relationship Type="http://schemas.openxmlformats.org/officeDocument/2006/relationships/notesMaster" Target="/ppt/notesMasters/notesMaster1.xml" Id="R0098132e22d54b7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e3a77d34b7f485f" /><Relationship Type="http://schemas.openxmlformats.org/officeDocument/2006/relationships/notesMaster" Target="/ppt/notesMasters/notesMaster1.xml" Id="R7b3fe3e37e2541b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5c15f2dbfb64130" /><Relationship Type="http://schemas.openxmlformats.org/officeDocument/2006/relationships/notesMaster" Target="/ppt/notesMasters/notesMaster1.xml" Id="R19538205a7b546c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c0540f155424b8a" /><Relationship Type="http://schemas.openxmlformats.org/officeDocument/2006/relationships/notesMaster" Target="/ppt/notesMasters/notesMaster1.xml" Id="R0d9dc1fbcaa4400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9b9a5055d3e4ab4" /><Relationship Type="http://schemas.openxmlformats.org/officeDocument/2006/relationships/notesMaster" Target="/ppt/notesMasters/notesMaster1.xml" Id="R08903b5fe043441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1412c35b3fe440c" /><Relationship Type="http://schemas.openxmlformats.org/officeDocument/2006/relationships/notesMaster" Target="/ppt/notesMasters/notesMaster1.xml" Id="R614abb3dbf214cd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4b994530ee34531" /><Relationship Type="http://schemas.openxmlformats.org/officeDocument/2006/relationships/notesMaster" Target="/ppt/notesMasters/notesMaster1.xml" Id="Re43e8afa171d440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b011ea9dd4e4cee" /><Relationship Type="http://schemas.openxmlformats.org/officeDocument/2006/relationships/notesMaster" Target="/ppt/notesMasters/notesMaster1.xml" Id="R2f44347c55854da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7fa745ef11b43eb" /><Relationship Type="http://schemas.openxmlformats.org/officeDocument/2006/relationships/notesMaster" Target="/ppt/notesMasters/notesMaster1.xml" Id="Re9073b0d012f4ee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5c61b2d5ef24aad" /><Relationship Type="http://schemas.openxmlformats.org/officeDocument/2006/relationships/notesMaster" Target="/ppt/notesMasters/notesMaster1.xml" Id="R952267bcca0a4ff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68198cd7e2c496c" /><Relationship Type="http://schemas.openxmlformats.org/officeDocument/2006/relationships/notesMaster" Target="/ppt/notesMasters/notesMaster1.xml" Id="R61b3c6e0dfb041f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0d092750f414848" /><Relationship Type="http://schemas.openxmlformats.org/officeDocument/2006/relationships/notesMaster" Target="/ppt/notesMasters/notesMaster1.xml" Id="R32e3fc4e9051498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736d8a39d684bdf" /><Relationship Type="http://schemas.openxmlformats.org/officeDocument/2006/relationships/notesMaster" Target="/ppt/notesMasters/notesMaster1.xml" Id="R27792552fd74484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05ce06066a24664" /><Relationship Type="http://schemas.openxmlformats.org/officeDocument/2006/relationships/notesMaster" Target="/ppt/notesMasters/notesMaster1.xml" Id="Rbd021a05cc6f424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9d682eb18e84e3d" /><Relationship Type="http://schemas.openxmlformats.org/officeDocument/2006/relationships/notesMaster" Target="/ppt/notesMasters/notesMaster1.xml" Id="R109c9ab80bcd4f1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e2281e39291f49f2" /><Relationship Type="http://schemas.openxmlformats.org/officeDocument/2006/relationships/notesMaster" Target="/ppt/notesMasters/notesMaster1.xml" Id="R5fa635e61c964a5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0d3f6a02f24ea6" /><Relationship Type="http://schemas.openxmlformats.org/officeDocument/2006/relationships/image" Target="/ppt/media/image.png" Id="Rfbd1c7f228cf4b38" /><Relationship Type="http://schemas.openxmlformats.org/officeDocument/2006/relationships/image" Target="/ppt/media/image2.png" Id="R39c386164f0d45d1" /><Relationship Type="http://schemas.openxmlformats.org/officeDocument/2006/relationships/image" Target="/ppt/media/image.jpeg" Id="Rb2123a60f47c410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64b4389794403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bd1c7f228cf4b3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9c386164f0d45d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123a60f47c410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e39a26538474d9c" /><Relationship Type="http://schemas.openxmlformats.org/officeDocument/2006/relationships/slideLayout" Target="/ppt/slideLayouts/slideLayout1.xml" Id="Recf8743866a948f1" /><Relationship Type="http://schemas.openxmlformats.org/officeDocument/2006/relationships/slideLayout" Target="/ppt/slideLayouts/slideLayout2.xml" Id="R911af7886c03449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cf8743866a948f1"/>
    <p:sldLayoutId xmlns:r="http://schemas.openxmlformats.org/officeDocument/2006/relationships" id="2147483650" r:id="R911af7886c034498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cf186f012548c1" /><Relationship Type="http://schemas.openxmlformats.org/officeDocument/2006/relationships/notesSlide" Target="/ppt/notesSlides/notesSlide1.xml" Id="R704d123399a844a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f23dce910c48d5" /><Relationship Type="http://schemas.openxmlformats.org/officeDocument/2006/relationships/notesSlide" Target="/ppt/notesSlides/notesSlide2.xml" Id="Rc98d46a3da9c43e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3fbc92440d47fb" /><Relationship Type="http://schemas.openxmlformats.org/officeDocument/2006/relationships/notesSlide" Target="/ppt/notesSlides/notesSlide3.xml" Id="R642b50c120f741b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e2140cceb64e09" /><Relationship Type="http://schemas.openxmlformats.org/officeDocument/2006/relationships/notesSlide" Target="/ppt/notesSlides/notesSlide4.xml" Id="R0d891247ebd0496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b118da7e3a4a89" /><Relationship Type="http://schemas.openxmlformats.org/officeDocument/2006/relationships/notesSlide" Target="/ppt/notesSlides/notesSlide5.xml" Id="R7dcb3025d4f1497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6ad68d86cc4dbd" /><Relationship Type="http://schemas.openxmlformats.org/officeDocument/2006/relationships/notesSlide" Target="/ppt/notesSlides/notesSlide6.xml" Id="Rfa2fc58deaf24cc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962ecac1084d3e" /><Relationship Type="http://schemas.openxmlformats.org/officeDocument/2006/relationships/notesSlide" Target="/ppt/notesSlides/notesSlide7.xml" Id="Ra09a43eae40a4a7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265571adf84ae7" /><Relationship Type="http://schemas.openxmlformats.org/officeDocument/2006/relationships/notesSlide" Target="/ppt/notesSlides/notesSlide8.xml" Id="Rd7715908b542436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e00823044d4792" /><Relationship Type="http://schemas.openxmlformats.org/officeDocument/2006/relationships/notesSlide" Target="/ppt/notesSlides/notesSlide9.xml" Id="R790101c3c2da4e4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b5ae31e9da4b39" /><Relationship Type="http://schemas.openxmlformats.org/officeDocument/2006/relationships/notesSlide" Target="/ppt/notesSlides/notesSlide10.xml" Id="R71fe91008577419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3a7535c4264b3c" /><Relationship Type="http://schemas.openxmlformats.org/officeDocument/2006/relationships/notesSlide" Target="/ppt/notesSlides/notesSlide11.xml" Id="R7fb4a6225601449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a452916eb740df" /><Relationship Type="http://schemas.openxmlformats.org/officeDocument/2006/relationships/notesSlide" Target="/ppt/notesSlides/notesSlide12.xml" Id="Rb3c979adb9ed473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ddb2a52cb74c30" /><Relationship Type="http://schemas.openxmlformats.org/officeDocument/2006/relationships/notesSlide" Target="/ppt/notesSlides/notesSlide13.xml" Id="Rf6f12cdd1532450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9eb27aea77420e" /><Relationship Type="http://schemas.openxmlformats.org/officeDocument/2006/relationships/notesSlide" Target="/ppt/notesSlides/notesSlide14.xml" Id="R7ef955afa71c477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e7e6ac1fff4fdc" /><Relationship Type="http://schemas.openxmlformats.org/officeDocument/2006/relationships/notesSlide" Target="/ppt/notesSlides/notesSlide15.xml" Id="R206b13408d2a433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018905457c41b4" /><Relationship Type="http://schemas.openxmlformats.org/officeDocument/2006/relationships/notesSlide" Target="/ppt/notesSlides/notesSlide16.xml" Id="Ra054b514e7c34a4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6d0687eead48dd" /><Relationship Type="http://schemas.openxmlformats.org/officeDocument/2006/relationships/notesSlide" Target="/ppt/notesSlides/notesSlide17.xml" Id="Rcf6e420309b2443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023bb3504c4446" /><Relationship Type="http://schemas.openxmlformats.org/officeDocument/2006/relationships/notesSlide" Target="/ppt/notesSlides/notesSlide18.xml" Id="R4e7cf7d347fa416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d6d469d0294cde" /><Relationship Type="http://schemas.openxmlformats.org/officeDocument/2006/relationships/notesSlide" Target="/ppt/notesSlides/notesSlide19.xml" Id="R87ccd43c583d4d4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8afd99607742d0" /><Relationship Type="http://schemas.openxmlformats.org/officeDocument/2006/relationships/notesSlide" Target="/ppt/notesSlides/notesSlide20.xml" Id="R7c7585678fca431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a57eb5af8b4715" /><Relationship Type="http://schemas.openxmlformats.org/officeDocument/2006/relationships/notesSlide" Target="/ppt/notesSlides/notesSlide21.xml" Id="R21536c1fb23547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5dbbfe077442f5" /><Relationship Type="http://schemas.openxmlformats.org/officeDocument/2006/relationships/notesSlide" Target="/ppt/notesSlides/notesSlide22.xml" Id="Rda95bfb5799f403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6e4b628afe4100" /><Relationship Type="http://schemas.openxmlformats.org/officeDocument/2006/relationships/notesSlide" Target="/ppt/notesSlides/notesSlide23.xml" Id="R7713ab33a3cb47a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745fb3ee3d4e34" /><Relationship Type="http://schemas.openxmlformats.org/officeDocument/2006/relationships/notesSlide" Target="/ppt/notesSlides/notesSlide24.xml" Id="Rbea5af2cd8924aa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5424f149c0417a" /><Relationship Type="http://schemas.openxmlformats.org/officeDocument/2006/relationships/notesSlide" Target="/ppt/notesSlides/notesSlide25.xml" Id="R266ced559b384c9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b38764ed4e4d72" /><Relationship Type="http://schemas.openxmlformats.org/officeDocument/2006/relationships/notesSlide" Target="/ppt/notesSlides/notesSlide26.xml" Id="R1120efab9f3d4e8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4387704bf34b29" /><Relationship Type="http://schemas.openxmlformats.org/officeDocument/2006/relationships/notesSlide" Target="/ppt/notesSlides/notesSlide27.xml" Id="R91784f12f4cb46b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6945aabf2a4e8a" /><Relationship Type="http://schemas.openxmlformats.org/officeDocument/2006/relationships/notesSlide" Target="/ppt/notesSlides/notesSlide28.xml" Id="Rda504718b512462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7f654a9c0a4483" /><Relationship Type="http://schemas.openxmlformats.org/officeDocument/2006/relationships/notesSlide" Target="/ppt/notesSlides/notesSlide29.xml" Id="R0cf88ba917c440f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e027e910c746e3" /><Relationship Type="http://schemas.openxmlformats.org/officeDocument/2006/relationships/notesSlide" Target="/ppt/notesSlides/notesSlide30.xml" Id="R3a19544c9ccf479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651fe7821e4164" /><Relationship Type="http://schemas.openxmlformats.org/officeDocument/2006/relationships/notesSlide" Target="/ppt/notesSlides/notesSlide31.xml" Id="R1a2665a2b388412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約伯記第22章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22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22:1  |  Job 22:1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提幔人以利法回答說：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Eliphaz the Temanite answered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22:2  |  Job 22:2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人豈能使神有益呢？ 智慧人但能有益於己。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Can a man be profitable unto God, as he that is wise may be profitable unto himself?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22:3  |  Job 22:3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你為人公義，豈叫全能者喜悅呢？ 你行為完全，豈能使他得利呢？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it any pleasure to the Almighty, that thou art righteous? or is it gain to him, that thou makest thy ways perfect?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22:4  |  Job 22:4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豈是因你敬畏他 就責備你、審判你嗎？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Will he reprove thee for fear of thee? will he enter with thee into judgment?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22:5  |  Job 22:5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你的罪惡豈不是大嗎？ 你的罪孽也沒有窮盡；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not thy wickedness great? and thine iniquities infinite?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22:6  |  Job 22:6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因你無故強取弟兄的物為當頭， 剝去貧寒人的衣服。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hast taken a pledge from thy brother for nought, and stripped the naked of their clothing.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22:7  |  Job 22:7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困乏的人，你沒有給他水喝； 飢餓的人，你沒有給他食物。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not given water to the weary to drink, and thou hast withholden bread from the hungry.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22:8  |  Job 22:8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有能力的人就得地土； 尊貴的人也住在其中。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as for the mighty man, he had the earth; and the honourable man dwelt in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22:9  |  Job 22:9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你打發寡婦空手回去， 折斷孤兒的膀臂。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sent widows away empty, and the arms of the fatherless have been broken.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22:10  |  Job 22:10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因此，有網羅環繞你， 有恐懼忽然使你驚惶；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snares are round about thee, and sudden fear troubleth thee;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22:11  |  Job 22:11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或有黑暗蒙蔽你， 並有洪水淹沒你。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Or darkness, that thou canst not see; and abundance of waters cover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22:12  |  Job 22:12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神豈不是在高天嗎？ 你看星宿何其高呢！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not God in the height of heaven? and behold the height of the stars, how high they are!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22:13  |  Job 22:13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你說：神知道甚麼？ 他豈能看透幽暗施行審判呢？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sayest, How doth God know? can he judge through the dark cloud?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22:14  |  Job 22:14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密雲將他遮蓋，使他不能看見； 他周遊穹蒼。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Thick clouds are a covering to him, that he seeth not; and he walketh in the circuit of heaven.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22:15  |  Job 22:15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你要依從上古的道嗎？ 這道是惡人所行的。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Hast thou marked the old way which wicked men have trodden?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22:16  |  Job 22:16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他們未到死期，忽然除滅； 根基毀壞，好像被江河沖去。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were cut down out of time, whose foundation was overflown with a flood: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22:17  |  Job 22:17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他們向神說：離開我們吧！ 又[說]：全能者能把我們怎麼樣呢？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said unto God, Depart from us: and what can the Almighty do for them?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22:18  |  Job 22:18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哪知神以美物充滿他們的房屋； 但惡人所謀定的離我好遠。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he filled their houses with good things: but the counsel of the wicked is far from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22:19  |  Job 22:19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義人看見他們的[結局]就歡喜； 無辜的人嗤笑他們，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righteous see it, and are glad: and the innocent laugh them to scorn.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22:20  |  Job 22:20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說：那起來攻擊我們的果然被剪除， 其餘的都被火燒滅。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Whereas our substance is not cut down, but the remnant of them the fire consumeth.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22:21  |  Job 22:21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你要認識神，就得平安； 福氣也必臨到你。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Acquaint now thyself with him, and be at peace: thereby good shall come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22:22  |  Job 22:22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你當領受他口中的教訓， 將他的言語存在心裏。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Receive, I pray thee, the law from his mouth, and lay up his words in thine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22:23  |  Job 22:23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你若歸向全能者，從你帳棚中遠除不義， 就必得建立。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thou return to the Almighty, thou shalt be built up, thou shalt put away iniquity far from thy tabernacles.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22:24  |  Job 22:24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要將[你的]珍寶丟在塵土裏， 將俄斐的[黃金]丟在溪河石頭之間；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shalt thou lay up gold as dust, and the gold of Ophir as the stones of the brooks.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22:25  |  Job 22:25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全能者就必為你的珍寶， 作你的寶銀。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the Almighty shall be thy defence, and thou shalt have plenty of silver.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22:26  |  Job 22:26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你就要以全能者為喜樂， 向神仰起臉來。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then shalt thou have thy delight in the Almighty, and shalt lift up thy face unto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22:27  |  Job 22:27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你要禱告他，他就聽你； 你也要還你的願。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make thy prayer unto him, and he shall hear thee, and thou shalt pay thy vows.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22:28  |  Job 22:28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你定意要做何事，必然給你成就； 亮光也必照耀你的路。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also decree a thing, and it shall be established unto thee: and the light shall shine upon thy ways.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22:29  |  Job 22:29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人使[你]降卑，你仍可說：[必得]高升； 謙卑的人，神必然拯救。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men are cast down, then thou shalt say, There is lifting up; and he shall save the humble person.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22:30  |  Job 22:30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人非無辜，神且要搭救他； 他因你手中清潔，必蒙拯救。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deliver the island of the innocent: and it is delivered by the pureness of thine hands.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2026-08-30T04:24:05.4880000Z</dcterms:created>
  <dcterms:modified xsi:type="dcterms:W3CDTF">2026-08-30T04:24:05.4880000Z</dcterms:modified>
</coreProperties>
</file>