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3aa9019a3844c7" /><Relationship Type="http://schemas.openxmlformats.org/officeDocument/2006/relationships/extended-properties" Target="/docProps/app.xml" Id="Re9db040a1fd74410" /><Relationship Type="http://schemas.openxmlformats.org/officeDocument/2006/relationships/officeDocument" Target="/ppt/presentation.xml" Id="R7ec47e64e6774d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2b168f96a140a1"/>
  </p:sldMasterIdLst>
  <p:notesMasterIdLst>
    <p:notesMasterId xmlns:r="http://schemas.openxmlformats.org/officeDocument/2006/relationships" r:id="R0c620d67f7144084"/>
  </p:notesMasterIdLst>
  <p:sldIdLst>
    <p:sldId xmlns:r="http://schemas.openxmlformats.org/officeDocument/2006/relationships" id="256" r:id="R2628d9778e2443b7"/>
    <p:sldId xmlns:r="http://schemas.openxmlformats.org/officeDocument/2006/relationships" id="257" r:id="Rbcc3c62bea774a12"/>
    <p:sldId xmlns:r="http://schemas.openxmlformats.org/officeDocument/2006/relationships" id="258" r:id="R28b8ebf27a954a73"/>
    <p:sldId xmlns:r="http://schemas.openxmlformats.org/officeDocument/2006/relationships" id="259" r:id="R90d62d32b2954a35"/>
    <p:sldId xmlns:r="http://schemas.openxmlformats.org/officeDocument/2006/relationships" id="260" r:id="Rd3ec7ecb6ae84135"/>
    <p:sldId xmlns:r="http://schemas.openxmlformats.org/officeDocument/2006/relationships" id="261" r:id="Rbcd0b55014aa4e0f"/>
    <p:sldId xmlns:r="http://schemas.openxmlformats.org/officeDocument/2006/relationships" id="262" r:id="R01a203f7168e49da"/>
    <p:sldId xmlns:r="http://schemas.openxmlformats.org/officeDocument/2006/relationships" id="263" r:id="R66cd2402d120469d"/>
    <p:sldId xmlns:r="http://schemas.openxmlformats.org/officeDocument/2006/relationships" id="264" r:id="Rf848e0333ff04a92"/>
    <p:sldId xmlns:r="http://schemas.openxmlformats.org/officeDocument/2006/relationships" id="265" r:id="R5da6781a92994e70"/>
    <p:sldId xmlns:r="http://schemas.openxmlformats.org/officeDocument/2006/relationships" id="266" r:id="Rf99852bd5378483b"/>
    <p:sldId xmlns:r="http://schemas.openxmlformats.org/officeDocument/2006/relationships" id="267" r:id="Rfa4aae7127f84f72"/>
    <p:sldId xmlns:r="http://schemas.openxmlformats.org/officeDocument/2006/relationships" id="268" r:id="R4892c5ce21b5461e"/>
    <p:sldId xmlns:r="http://schemas.openxmlformats.org/officeDocument/2006/relationships" id="269" r:id="Rafd5103a2e01462d"/>
    <p:sldId xmlns:r="http://schemas.openxmlformats.org/officeDocument/2006/relationships" id="270" r:id="Rc2eeddc3d25247f3"/>
    <p:sldId xmlns:r="http://schemas.openxmlformats.org/officeDocument/2006/relationships" id="271" r:id="R96f22093402e4c50"/>
    <p:sldId xmlns:r="http://schemas.openxmlformats.org/officeDocument/2006/relationships" id="272" r:id="Raaea2d258d0f4a1d"/>
    <p:sldId xmlns:r="http://schemas.openxmlformats.org/officeDocument/2006/relationships" id="273" r:id="Rbe5ab453f0b8445a"/>
    <p:sldId xmlns:r="http://schemas.openxmlformats.org/officeDocument/2006/relationships" id="274" r:id="R9e9b27a3721f4ca7"/>
    <p:sldId xmlns:r="http://schemas.openxmlformats.org/officeDocument/2006/relationships" id="275" r:id="R6ed3f46f3362441d"/>
    <p:sldId xmlns:r="http://schemas.openxmlformats.org/officeDocument/2006/relationships" id="276" r:id="R3c805e86e0ed4827"/>
    <p:sldId xmlns:r="http://schemas.openxmlformats.org/officeDocument/2006/relationships" id="277" r:id="Rf4d1ca3388744e8d"/>
    <p:sldId xmlns:r="http://schemas.openxmlformats.org/officeDocument/2006/relationships" id="278" r:id="R4be152c3634449f7"/>
    <p:sldId xmlns:r="http://schemas.openxmlformats.org/officeDocument/2006/relationships" id="279" r:id="R0b799a43ac7d42ce"/>
    <p:sldId xmlns:r="http://schemas.openxmlformats.org/officeDocument/2006/relationships" id="280" r:id="R5900cd47cc194e06"/>
    <p:sldId xmlns:r="http://schemas.openxmlformats.org/officeDocument/2006/relationships" id="281" r:id="R59d1959600b548a1"/>
    <p:sldId xmlns:r="http://schemas.openxmlformats.org/officeDocument/2006/relationships" id="282" r:id="R3843e0a0e1124c47"/>
    <p:sldId xmlns:r="http://schemas.openxmlformats.org/officeDocument/2006/relationships" id="283" r:id="R3eca5c9f37cd4cb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46fe213d3d4934" /><Relationship Type="http://schemas.openxmlformats.org/officeDocument/2006/relationships/slideMaster" Target="/ppt/slideMasters/slideMaster1.xml" Id="R2f2b168f96a140a1" /><Relationship Type="http://schemas.openxmlformats.org/officeDocument/2006/relationships/notesMaster" Target="/ppt/notesMasters/notesMaster1.xml" Id="R0c620d67f7144084" /><Relationship Type="http://schemas.openxmlformats.org/officeDocument/2006/relationships/presProps" Target="/ppt/presProps.xml" Id="Ref185bf8a3d54bd0" /><Relationship Type="http://schemas.openxmlformats.org/officeDocument/2006/relationships/tableStyles" Target="/ppt/tableStyles.xml" Id="R3f2f4f11e62e4767" /><Relationship Type="http://schemas.openxmlformats.org/officeDocument/2006/relationships/slide" Target="/ppt/slides/slide1.xml" Id="R2628d9778e2443b7" /><Relationship Type="http://schemas.openxmlformats.org/officeDocument/2006/relationships/slide" Target="/ppt/slides/slide2.xml" Id="Rbcc3c62bea774a12" /><Relationship Type="http://schemas.openxmlformats.org/officeDocument/2006/relationships/slide" Target="/ppt/slides/slide3.xml" Id="R28b8ebf27a954a73" /><Relationship Type="http://schemas.openxmlformats.org/officeDocument/2006/relationships/slide" Target="/ppt/slides/slide4.xml" Id="R90d62d32b2954a35" /><Relationship Type="http://schemas.openxmlformats.org/officeDocument/2006/relationships/slide" Target="/ppt/slides/slide5.xml" Id="Rd3ec7ecb6ae84135" /><Relationship Type="http://schemas.openxmlformats.org/officeDocument/2006/relationships/slide" Target="/ppt/slides/slide6.xml" Id="Rbcd0b55014aa4e0f" /><Relationship Type="http://schemas.openxmlformats.org/officeDocument/2006/relationships/slide" Target="/ppt/slides/slide7.xml" Id="R01a203f7168e49da" /><Relationship Type="http://schemas.openxmlformats.org/officeDocument/2006/relationships/slide" Target="/ppt/slides/slide8.xml" Id="R66cd2402d120469d" /><Relationship Type="http://schemas.openxmlformats.org/officeDocument/2006/relationships/slide" Target="/ppt/slides/slide9.xml" Id="Rf848e0333ff04a92" /><Relationship Type="http://schemas.openxmlformats.org/officeDocument/2006/relationships/slide" Target="/ppt/slides/slide10.xml" Id="R5da6781a92994e70" /><Relationship Type="http://schemas.openxmlformats.org/officeDocument/2006/relationships/slide" Target="/ppt/slides/slide11.xml" Id="Rf99852bd5378483b" /><Relationship Type="http://schemas.openxmlformats.org/officeDocument/2006/relationships/slide" Target="/ppt/slides/slide12.xml" Id="Rfa4aae7127f84f72" /><Relationship Type="http://schemas.openxmlformats.org/officeDocument/2006/relationships/slide" Target="/ppt/slides/slide13.xml" Id="R4892c5ce21b5461e" /><Relationship Type="http://schemas.openxmlformats.org/officeDocument/2006/relationships/slide" Target="/ppt/slides/slide14.xml" Id="Rafd5103a2e01462d" /><Relationship Type="http://schemas.openxmlformats.org/officeDocument/2006/relationships/slide" Target="/ppt/slides/slide15.xml" Id="Rc2eeddc3d25247f3" /><Relationship Type="http://schemas.openxmlformats.org/officeDocument/2006/relationships/slide" Target="/ppt/slides/slide16.xml" Id="R96f22093402e4c50" /><Relationship Type="http://schemas.openxmlformats.org/officeDocument/2006/relationships/slide" Target="/ppt/slides/slide17.xml" Id="Raaea2d258d0f4a1d" /><Relationship Type="http://schemas.openxmlformats.org/officeDocument/2006/relationships/slide" Target="/ppt/slides/slide18.xml" Id="Rbe5ab453f0b8445a" /><Relationship Type="http://schemas.openxmlformats.org/officeDocument/2006/relationships/slide" Target="/ppt/slides/slide19.xml" Id="R9e9b27a3721f4ca7" /><Relationship Type="http://schemas.openxmlformats.org/officeDocument/2006/relationships/slide" Target="/ppt/slides/slide20.xml" Id="R6ed3f46f3362441d" /><Relationship Type="http://schemas.openxmlformats.org/officeDocument/2006/relationships/slide" Target="/ppt/slides/slide21.xml" Id="R3c805e86e0ed4827" /><Relationship Type="http://schemas.openxmlformats.org/officeDocument/2006/relationships/slide" Target="/ppt/slides/slide22.xml" Id="Rf4d1ca3388744e8d" /><Relationship Type="http://schemas.openxmlformats.org/officeDocument/2006/relationships/slide" Target="/ppt/slides/slide23.xml" Id="R4be152c3634449f7" /><Relationship Type="http://schemas.openxmlformats.org/officeDocument/2006/relationships/slide" Target="/ppt/slides/slide24.xml" Id="R0b799a43ac7d42ce" /><Relationship Type="http://schemas.openxmlformats.org/officeDocument/2006/relationships/slide" Target="/ppt/slides/slide25.xml" Id="R5900cd47cc194e06" /><Relationship Type="http://schemas.openxmlformats.org/officeDocument/2006/relationships/slide" Target="/ppt/slides/slide26.xml" Id="R59d1959600b548a1" /><Relationship Type="http://schemas.openxmlformats.org/officeDocument/2006/relationships/slide" Target="/ppt/slides/slide27.xml" Id="R3843e0a0e1124c47" /><Relationship Type="http://schemas.openxmlformats.org/officeDocument/2006/relationships/slide" Target="/ppt/slides/slide28.xml" Id="R3eca5c9f37cd4c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bf8e88ebb14e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94fe3885fed4cd4" /><Relationship Type="http://schemas.openxmlformats.org/officeDocument/2006/relationships/notesMaster" Target="/ppt/notesMasters/notesMaster1.xml" Id="R56dce7dbf5d540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cd9127a03441a0" /><Relationship Type="http://schemas.openxmlformats.org/officeDocument/2006/relationships/notesMaster" Target="/ppt/notesMasters/notesMaster1.xml" Id="R0b18092f68524d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dcf16eb1f94eef" /><Relationship Type="http://schemas.openxmlformats.org/officeDocument/2006/relationships/notesMaster" Target="/ppt/notesMasters/notesMaster1.xml" Id="R013661f59b1d41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f3af1a4950425d" /><Relationship Type="http://schemas.openxmlformats.org/officeDocument/2006/relationships/notesMaster" Target="/ppt/notesMasters/notesMaster1.xml" Id="R624565880b0a403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aee64c83e744159" /><Relationship Type="http://schemas.openxmlformats.org/officeDocument/2006/relationships/notesMaster" Target="/ppt/notesMasters/notesMaster1.xml" Id="R3c83cd2fec4b46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8a4ae4ee8b14fff" /><Relationship Type="http://schemas.openxmlformats.org/officeDocument/2006/relationships/notesMaster" Target="/ppt/notesMasters/notesMaster1.xml" Id="Rde8c74365c0e475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0c382e2f92a450d" /><Relationship Type="http://schemas.openxmlformats.org/officeDocument/2006/relationships/notesMaster" Target="/ppt/notesMasters/notesMaster1.xml" Id="R57d5f6c2499545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b3c47671d0b4f41" /><Relationship Type="http://schemas.openxmlformats.org/officeDocument/2006/relationships/notesMaster" Target="/ppt/notesMasters/notesMaster1.xml" Id="R9964cf7151fb41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52443edadd14b42" /><Relationship Type="http://schemas.openxmlformats.org/officeDocument/2006/relationships/notesMaster" Target="/ppt/notesMasters/notesMaster1.xml" Id="R06bdab9d76d045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79700549dd8474f" /><Relationship Type="http://schemas.openxmlformats.org/officeDocument/2006/relationships/notesMaster" Target="/ppt/notesMasters/notesMaster1.xml" Id="R01d1efc0449a4d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acc0073f7443b7" /><Relationship Type="http://schemas.openxmlformats.org/officeDocument/2006/relationships/notesMaster" Target="/ppt/notesMasters/notesMaster1.xml" Id="R5cb63494152744f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ba65e56f8d14e92" /><Relationship Type="http://schemas.openxmlformats.org/officeDocument/2006/relationships/notesMaster" Target="/ppt/notesMasters/notesMaster1.xml" Id="R1a2aaa84b57144e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79a406e5f3043db" /><Relationship Type="http://schemas.openxmlformats.org/officeDocument/2006/relationships/notesMaster" Target="/ppt/notesMasters/notesMaster1.xml" Id="R0917a408af60442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dce919b3c3f48c2" /><Relationship Type="http://schemas.openxmlformats.org/officeDocument/2006/relationships/notesMaster" Target="/ppt/notesMasters/notesMaster1.xml" Id="R9bb7d86113c644c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59d965d8ae54ade" /><Relationship Type="http://schemas.openxmlformats.org/officeDocument/2006/relationships/notesMaster" Target="/ppt/notesMasters/notesMaster1.xml" Id="R140936880f51427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3edc68ca6b847ea" /><Relationship Type="http://schemas.openxmlformats.org/officeDocument/2006/relationships/notesMaster" Target="/ppt/notesMasters/notesMaster1.xml" Id="Rd4df09bdbf09451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f2b02b6c90d44c0" /><Relationship Type="http://schemas.openxmlformats.org/officeDocument/2006/relationships/notesMaster" Target="/ppt/notesMasters/notesMaster1.xml" Id="Rd4a09f744e39485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be53a87befe459e" /><Relationship Type="http://schemas.openxmlformats.org/officeDocument/2006/relationships/notesMaster" Target="/ppt/notesMasters/notesMaster1.xml" Id="Rf7414f7296584fd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3e1fd7841d34f34" /><Relationship Type="http://schemas.openxmlformats.org/officeDocument/2006/relationships/notesMaster" Target="/ppt/notesMasters/notesMaster1.xml" Id="R5d5305c03379496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627f785c0c54a3b" /><Relationship Type="http://schemas.openxmlformats.org/officeDocument/2006/relationships/notesMaster" Target="/ppt/notesMasters/notesMaster1.xml" Id="Rb5c732a2653646f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2998647687a4d25" /><Relationship Type="http://schemas.openxmlformats.org/officeDocument/2006/relationships/notesMaster" Target="/ppt/notesMasters/notesMaster1.xml" Id="R6d09d01f7960434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78c6d4f39844079" /><Relationship Type="http://schemas.openxmlformats.org/officeDocument/2006/relationships/notesMaster" Target="/ppt/notesMasters/notesMaster1.xml" Id="Rb36dda2b29cb49c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847cbd56d3a4d95" /><Relationship Type="http://schemas.openxmlformats.org/officeDocument/2006/relationships/notesMaster" Target="/ppt/notesMasters/notesMaster1.xml" Id="R79f3397e90504a3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7d69c1912b64b04" /><Relationship Type="http://schemas.openxmlformats.org/officeDocument/2006/relationships/notesMaster" Target="/ppt/notesMasters/notesMaster1.xml" Id="R18f0d3ae526c419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a0ed294a76a48a5" /><Relationship Type="http://schemas.openxmlformats.org/officeDocument/2006/relationships/notesMaster" Target="/ppt/notesMasters/notesMaster1.xml" Id="Rdc0b8b829238473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2147f7c7bd34a3d" /><Relationship Type="http://schemas.openxmlformats.org/officeDocument/2006/relationships/notesMaster" Target="/ppt/notesMasters/notesMaster1.xml" Id="R3ebdc9ae5c6c4e8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d145219e7a243c1" /><Relationship Type="http://schemas.openxmlformats.org/officeDocument/2006/relationships/notesMaster" Target="/ppt/notesMasters/notesMaster1.xml" Id="Rf930eb54c1ee44a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137f5ffe008400e" /><Relationship Type="http://schemas.openxmlformats.org/officeDocument/2006/relationships/notesMaster" Target="/ppt/notesMasters/notesMaster1.xml" Id="R04f5213c0c9b42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15b5d576034bf0" /><Relationship Type="http://schemas.openxmlformats.org/officeDocument/2006/relationships/image" Target="/ppt/media/image.png" Id="R347ac60e75f74967" /><Relationship Type="http://schemas.openxmlformats.org/officeDocument/2006/relationships/image" Target="/ppt/media/image2.png" Id="R60131a0c7df24b47" /><Relationship Type="http://schemas.openxmlformats.org/officeDocument/2006/relationships/image" Target="/ppt/media/image.jpeg" Id="R3075c91927d548a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f5dfcbc304438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47ac60e75f7496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0131a0c7df24b4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75c91927d548a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5675f265fde41f6" /><Relationship Type="http://schemas.openxmlformats.org/officeDocument/2006/relationships/slideLayout" Target="/ppt/slideLayouts/slideLayout1.xml" Id="R73dab8c39e424796" /><Relationship Type="http://schemas.openxmlformats.org/officeDocument/2006/relationships/slideLayout" Target="/ppt/slideLayouts/slideLayout2.xml" Id="R9d13f9109f034e0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dab8c39e424796"/>
    <p:sldLayoutId xmlns:r="http://schemas.openxmlformats.org/officeDocument/2006/relationships" id="2147483650" r:id="R9d13f9109f034e0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38531f955f4fc5" /><Relationship Type="http://schemas.openxmlformats.org/officeDocument/2006/relationships/notesSlide" Target="/ppt/notesSlides/notesSlide1.xml" Id="R801af81fc2504e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8f8e3a55394b1d" /><Relationship Type="http://schemas.openxmlformats.org/officeDocument/2006/relationships/notesSlide" Target="/ppt/notesSlides/notesSlide2.xml" Id="R14b04e7fed4c46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28d9e2b1244357" /><Relationship Type="http://schemas.openxmlformats.org/officeDocument/2006/relationships/notesSlide" Target="/ppt/notesSlides/notesSlide3.xml" Id="R3cf3bb4cea5e4d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b8c3f2deef40ba" /><Relationship Type="http://schemas.openxmlformats.org/officeDocument/2006/relationships/notesSlide" Target="/ppt/notesSlides/notesSlide4.xml" Id="Rf5b0cf1c05d84ea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f49c5348274691" /><Relationship Type="http://schemas.openxmlformats.org/officeDocument/2006/relationships/notesSlide" Target="/ppt/notesSlides/notesSlide5.xml" Id="Rd3e431c22f7f4a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2dd38f9837435c" /><Relationship Type="http://schemas.openxmlformats.org/officeDocument/2006/relationships/notesSlide" Target="/ppt/notesSlides/notesSlide6.xml" Id="R4fcf2201050840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ebb01e36654ca3" /><Relationship Type="http://schemas.openxmlformats.org/officeDocument/2006/relationships/notesSlide" Target="/ppt/notesSlides/notesSlide7.xml" Id="R64fe674c67f849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7b84ea2b454f86" /><Relationship Type="http://schemas.openxmlformats.org/officeDocument/2006/relationships/notesSlide" Target="/ppt/notesSlides/notesSlide8.xml" Id="R81c5f9e6c79344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b0e31583d6400b" /><Relationship Type="http://schemas.openxmlformats.org/officeDocument/2006/relationships/notesSlide" Target="/ppt/notesSlides/notesSlide9.xml" Id="R7b5629f799b348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ff9e808f224a08" /><Relationship Type="http://schemas.openxmlformats.org/officeDocument/2006/relationships/notesSlide" Target="/ppt/notesSlides/notesSlide10.xml" Id="R925444be1c1c47e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5dca67b8914d95" /><Relationship Type="http://schemas.openxmlformats.org/officeDocument/2006/relationships/notesSlide" Target="/ppt/notesSlides/notesSlide11.xml" Id="R846e4f55ebb94cc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168d97ab6c4303" /><Relationship Type="http://schemas.openxmlformats.org/officeDocument/2006/relationships/notesSlide" Target="/ppt/notesSlides/notesSlide12.xml" Id="R57792edfd42e4f8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282d19d282482c" /><Relationship Type="http://schemas.openxmlformats.org/officeDocument/2006/relationships/notesSlide" Target="/ppt/notesSlides/notesSlide13.xml" Id="R15e54f21702845f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82554ced734592" /><Relationship Type="http://schemas.openxmlformats.org/officeDocument/2006/relationships/notesSlide" Target="/ppt/notesSlides/notesSlide14.xml" Id="R4a7b6776f87448c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f69d0325874752" /><Relationship Type="http://schemas.openxmlformats.org/officeDocument/2006/relationships/notesSlide" Target="/ppt/notesSlides/notesSlide15.xml" Id="R0c8645ac6cae45d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c22945886b44f8" /><Relationship Type="http://schemas.openxmlformats.org/officeDocument/2006/relationships/notesSlide" Target="/ppt/notesSlides/notesSlide16.xml" Id="R7841e866cac6462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592fdb628a4464" /><Relationship Type="http://schemas.openxmlformats.org/officeDocument/2006/relationships/notesSlide" Target="/ppt/notesSlides/notesSlide17.xml" Id="R4700fbdbce1d4f0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da7fd564914b03" /><Relationship Type="http://schemas.openxmlformats.org/officeDocument/2006/relationships/notesSlide" Target="/ppt/notesSlides/notesSlide18.xml" Id="Rfcccff30536d46a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3714e3281944fe" /><Relationship Type="http://schemas.openxmlformats.org/officeDocument/2006/relationships/notesSlide" Target="/ppt/notesSlides/notesSlide19.xml" Id="Re115541c596042f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75abd988654826" /><Relationship Type="http://schemas.openxmlformats.org/officeDocument/2006/relationships/notesSlide" Target="/ppt/notesSlides/notesSlide20.xml" Id="Rfced28d08fbf447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c400c9641846a8" /><Relationship Type="http://schemas.openxmlformats.org/officeDocument/2006/relationships/notesSlide" Target="/ppt/notesSlides/notesSlide21.xml" Id="R15035be028a74a3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caab9acb6d4e07" /><Relationship Type="http://schemas.openxmlformats.org/officeDocument/2006/relationships/notesSlide" Target="/ppt/notesSlides/notesSlide22.xml" Id="R4f46f2c8b40f4fa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ab0c31afed42f1" /><Relationship Type="http://schemas.openxmlformats.org/officeDocument/2006/relationships/notesSlide" Target="/ppt/notesSlides/notesSlide23.xml" Id="R27aa5239819a42a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32e88817f141f1" /><Relationship Type="http://schemas.openxmlformats.org/officeDocument/2006/relationships/notesSlide" Target="/ppt/notesSlides/notesSlide24.xml" Id="R087d2d87bd874c3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4b3bac007c497f" /><Relationship Type="http://schemas.openxmlformats.org/officeDocument/2006/relationships/notesSlide" Target="/ppt/notesSlides/notesSlide25.xml" Id="R6b3eac43e4744ae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b4df3a67e64dcd" /><Relationship Type="http://schemas.openxmlformats.org/officeDocument/2006/relationships/notesSlide" Target="/ppt/notesSlides/notesSlide26.xml" Id="R8aed93d7fc85419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369babc9da4295" /><Relationship Type="http://schemas.openxmlformats.org/officeDocument/2006/relationships/notesSlide" Target="/ppt/notesSlides/notesSlide27.xml" Id="Rf647cfce81184b8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fbba40f1f649e9" /><Relationship Type="http://schemas.openxmlformats.org/officeDocument/2006/relationships/notesSlide" Target="/ppt/notesSlides/notesSlide28.xml" Id="Rccde538224094b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Ezekiel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  |  Ezekiel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耶和華的話又臨到我說：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the word of the LORD came unto me,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7:2  |  Ezekiel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「人子啊，主耶和華對以色列地如此說：結局到了，結局到了地的四境！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Also, thou son of man, thus saith the Lord GOD unto the land of Israel; An end, the end is come upon the four corners of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7:3  |  Ezekiel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現在你的結局已經臨到，我必使我的怒氣歸與你，也必按你的行為審判你，照你一切可憎的事刑罰你。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is the end come upon thee, and I will send mine anger upon thee, and will judge thee according to thy ways, and will recompense upon thee all thine abominations.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7:4  |  Ezekiel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我眼必不顧惜你，也不可憐你，卻要按你所行的報應你，照你中間可憎的事刑罰你。你就知道我是耶和華。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mine eye shall not spare thee, neither will I have pity: but I will recompense thy ways upon thee, and thine abominations shall be in the midst of thee: and ye shall know that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7:5  |  Ezekiel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「主耶和華如此說：有一災，獨有一災；看哪，臨近了！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 GOD; An evil, an only evil, behold, is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7:6  |  Ezekiel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結局來了，結局來了，向你興起。看哪，來到了！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end is come, the end is come: it watcheth for thee; behold, it is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7:7  |  Ezekiel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境內的居民哪，所定的災臨到你，時候到了，日子近了，乃是鬨嚷並非在山上歡呼的日子。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morning is come unto thee, O thou that dwellest in the land: the time is come, the day of trouble is near, and not the sounding again of the mountains.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7:8  |  Ezekiel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我快要將我的忿怒傾在你身上，向你成就我怒中所定的，按你的行為審判你，照你一切可憎的事刑罰你。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will I shortly pour out my fury upon thee, and accomplish mine anger upon thee: and I will judge thee according to thy ways, and will recompense thee for all thine abominations.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7:9  |  Ezekiel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我眼必不顧惜你，也不可憐你，必按你所行的報應你，照你中間可憎的事刑罰你。你就知道擊打你的是我耶和華。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mine eye shall not spare, neither will I have pity: I will recompense thee according to thy ways and thine abominations that are in the midst of thee; and ye shall know that I am the LORD that smiteth.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7:10  |  Ezekiel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「看哪，看哪，日子快到了；所定的災已經發出！杖已經開花，驕傲已經發芽。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the day, behold, it is come: the morning is gone forth; the rod hath blossomed, pride hath budded.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7:11  |  Ezekiel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強暴興起，成了罰惡的杖。以色列人，或是他們的群眾，或是他們的財寶，無一[存留]；他們中間也沒有得尊榮的。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Violence is risen up into a rod of wickedness: none of them shall remain, nor of their multitude, nor of any of theirs: neither shall there be wailing for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7:12  |  Ezekiel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時候到了，日子近了，買主不可歡喜，賣主不可愁煩，因為烈怒已經臨到他們眾人身上。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time is come, the day draweth near: let not the buyer rejoice, nor the seller mourn: for wrath is upon all the multitude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7:13  |  Ezekiel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賣主雖然存活，卻不能歸回再得所賣的，因為這異象關乎他們眾人。誰都不得歸回，也沒有人在他的罪孽中堅立自己。」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seller shall not return to that which is sold, although they were yet alive: for the vision is touching the whole multitude thereof, which shall not return; neither shall any strengthen himself in the iniquity of his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7:14  |  Ezekiel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「他們已經吹角，預備齊全，卻無一人出戰，因為我的烈怒臨到他們眾人身上。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blown the trumpet, even to make all ready; but none goeth to the battle: for my wrath is upon all the multitude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7:15  |  Ezekiel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在外有刀劍；在內有瘟疫、饑荒。在田野的，必遭刀劍而死；在城中的，必有饑荒、瘟疫吞滅他。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sword is without, and the pestilence and the famine within: he that is in the field shall die with the sword; and he that is in the city, famine and pestilence shall devour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7:16  |  Ezekiel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其中所逃脫的就必逃脫，各人因自己的罪孽在山上發出悲聲，好像谷中的鴿子哀鳴。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that escape of them shall escape, and shall be on the mountains like doves of the valleys, all of them mourning, every one for his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7:17  |  Ezekiel 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手都發軟，膝弱如水。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hands shall be feeble, and all knees shall be weak as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7:18  |  Ezekiel 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要用麻布束腰，被戰兢所蓋；各人臉上羞愧，頭上光禿。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also gird themselves with sackcloth, and horror shall cover them; and shame shall be upon all faces, and baldness upon all their heads.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7:19  |  Ezekiel 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他們要將銀子拋在街上，金子看如污穢之物。當耶和華發怒的日子，他們的金銀不能救他們，不能使心裏知足，也不能使肚腹飽滿，因為這金銀作了他們罪孽的絆腳石。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cast their silver in the streets, and their gold shall be removed: their silver and their gold shall not be able to deliver them in the day of the wrath of the LORD: they shall not satisfy their souls, neither fill their bowels: because it is the stumblingblock of their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7:20  |  Ezekiel 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論到耶和華妝飾華美[的殿]，他建立得威嚴，他們卻在其中製造可憎可厭的偶像，所以[這殿]我使他們看如污穢之物。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the beauty of his ornament, he set it in majesty: but they made the images of their abominations and of their detestable things therein: therefore have I set it far from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7:21  |  Ezekiel 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我必將[這殿]交付外邦人為掠物，交付地上的惡人為擄物；他們也必褻瀆[這殿]。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give it into the hands of the strangers for a prey, and to the wicked of the earth for a spoil; and they shall pollute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7:22  |  Ezekiel 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我必轉臉不顧以色列人，他們褻瀆我隱密之[所]，強盜也必進去褻瀆。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face will I turn also from them, and they shall pollute my secret place: for the robbers shall enter into it, and defile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7:23  |  Ezekiel 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「要製造鎖鍊；因為這地遍滿流血的罪，城邑充滿強暴的事。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a chain: for the land is full of bloody crimes, and the city is full of violence.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7:24  |  Ezekiel 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所以，我必使列國中最惡的人來佔據他們的房屋；我必使強暴人的驕傲止息，他們的聖所都要被褻瀆。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 will bring the worst of the heathen, and they shall possess their houses: I will also make the pomp of the strong to cease; and their holy places shall be defiled.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7:25  |  Ezekiel 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毀滅臨近了；他們要求平安，卻無平安可得。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Destruction cometh; and they shall seek peace, and there shall be none.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7:26  |  Ezekiel 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災害加上災害，風聲接連風聲；他們必向先知求異象，但祭司講的律法、長老設的謀略都必斷絕。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Mischief shall come upon mischief, and rumour shall be upon rumour; then shall they seek a vision of the prophet; but the law shall perish from the priest, and counsel from the ancients.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7:27  |  Ezekiel 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君要悲哀，王要披淒涼為衣，國民的手都發顫。我必照他們的行為待他們，按他們應得的審判他們，他們就知道我是耶和華。」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 shall mourn, and the prince shall be clothed with desolation, and the hands of the people of the land shall be troubled: I will do unto them after their way, and according to their deserts will I judge them; and they shall know that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2026-08-30T07:15:17.7640000Z</dcterms:created>
  <dcterms:modified xsi:type="dcterms:W3CDTF">2026-08-30T07:15:17.7640000Z</dcterms:modified>
</coreProperties>
</file>