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824594d54f4325" /><Relationship Type="http://schemas.openxmlformats.org/officeDocument/2006/relationships/extended-properties" Target="/docProps/app.xml" Id="Re9b8b61b5aaf45f1" /><Relationship Type="http://schemas.openxmlformats.org/officeDocument/2006/relationships/officeDocument" Target="/ppt/presentation.xml" Id="Rd1534af8e75548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b440af6d604761"/>
  </p:sldMasterIdLst>
  <p:notesMasterIdLst>
    <p:notesMasterId xmlns:r="http://schemas.openxmlformats.org/officeDocument/2006/relationships" r:id="R9ed0f9c3bf3948e1"/>
  </p:notesMasterIdLst>
  <p:sldIdLst>
    <p:sldId xmlns:r="http://schemas.openxmlformats.org/officeDocument/2006/relationships" id="256" r:id="R483e41d84f2d4552"/>
    <p:sldId xmlns:r="http://schemas.openxmlformats.org/officeDocument/2006/relationships" id="257" r:id="Ra5f217bb3a4f4959"/>
    <p:sldId xmlns:r="http://schemas.openxmlformats.org/officeDocument/2006/relationships" id="258" r:id="Rf02f2377bcac49ab"/>
    <p:sldId xmlns:r="http://schemas.openxmlformats.org/officeDocument/2006/relationships" id="259" r:id="R9af3ebf623b2491c"/>
    <p:sldId xmlns:r="http://schemas.openxmlformats.org/officeDocument/2006/relationships" id="260" r:id="R76fd31455bc34821"/>
    <p:sldId xmlns:r="http://schemas.openxmlformats.org/officeDocument/2006/relationships" id="261" r:id="Rb69c696bd4f24fed"/>
    <p:sldId xmlns:r="http://schemas.openxmlformats.org/officeDocument/2006/relationships" id="262" r:id="R468ffea509f74eef"/>
    <p:sldId xmlns:r="http://schemas.openxmlformats.org/officeDocument/2006/relationships" id="263" r:id="R89ddc8b73a104277"/>
    <p:sldId xmlns:r="http://schemas.openxmlformats.org/officeDocument/2006/relationships" id="264" r:id="R7e0893d98e3547dd"/>
    <p:sldId xmlns:r="http://schemas.openxmlformats.org/officeDocument/2006/relationships" id="265" r:id="R77f39c8523164fb1"/>
    <p:sldId xmlns:r="http://schemas.openxmlformats.org/officeDocument/2006/relationships" id="266" r:id="R2e6798b5a14e4ec5"/>
    <p:sldId xmlns:r="http://schemas.openxmlformats.org/officeDocument/2006/relationships" id="267" r:id="R60be3f7fcf4546a3"/>
    <p:sldId xmlns:r="http://schemas.openxmlformats.org/officeDocument/2006/relationships" id="268" r:id="Rb72324a499e6497d"/>
    <p:sldId xmlns:r="http://schemas.openxmlformats.org/officeDocument/2006/relationships" id="269" r:id="R998d35fe13aa4f89"/>
    <p:sldId xmlns:r="http://schemas.openxmlformats.org/officeDocument/2006/relationships" id="270" r:id="R8fdabc759b6c4064"/>
    <p:sldId xmlns:r="http://schemas.openxmlformats.org/officeDocument/2006/relationships" id="271" r:id="Rf464494f8d684e33"/>
    <p:sldId xmlns:r="http://schemas.openxmlformats.org/officeDocument/2006/relationships" id="272" r:id="R0b36f968f35f40b4"/>
    <p:sldId xmlns:r="http://schemas.openxmlformats.org/officeDocument/2006/relationships" id="273" r:id="R6dc0966705c84e5f"/>
    <p:sldId xmlns:r="http://schemas.openxmlformats.org/officeDocument/2006/relationships" id="274" r:id="Rd31b8c15b7874327"/>
    <p:sldId xmlns:r="http://schemas.openxmlformats.org/officeDocument/2006/relationships" id="275" r:id="Rc18bec0a4ec84717"/>
    <p:sldId xmlns:r="http://schemas.openxmlformats.org/officeDocument/2006/relationships" id="276" r:id="R930c41834f014f83"/>
    <p:sldId xmlns:r="http://schemas.openxmlformats.org/officeDocument/2006/relationships" id="277" r:id="Rf579e03bd506420f"/>
    <p:sldId xmlns:r="http://schemas.openxmlformats.org/officeDocument/2006/relationships" id="278" r:id="R2eb8e7405d034f26"/>
    <p:sldId xmlns:r="http://schemas.openxmlformats.org/officeDocument/2006/relationships" id="279" r:id="Re1c7648cac724669"/>
    <p:sldId xmlns:r="http://schemas.openxmlformats.org/officeDocument/2006/relationships" id="280" r:id="Reae59a89d8e846c3"/>
    <p:sldId xmlns:r="http://schemas.openxmlformats.org/officeDocument/2006/relationships" id="281" r:id="R1c426a32fe5d4627"/>
    <p:sldId xmlns:r="http://schemas.openxmlformats.org/officeDocument/2006/relationships" id="282" r:id="Reb61a188cd5c4ce1"/>
    <p:sldId xmlns:r="http://schemas.openxmlformats.org/officeDocument/2006/relationships" id="283" r:id="R1b81c9e6d686472c"/>
    <p:sldId xmlns:r="http://schemas.openxmlformats.org/officeDocument/2006/relationships" id="284" r:id="R960095ab5d564942"/>
    <p:sldId xmlns:r="http://schemas.openxmlformats.org/officeDocument/2006/relationships" id="285" r:id="R71aea114ab2445ad"/>
    <p:sldId xmlns:r="http://schemas.openxmlformats.org/officeDocument/2006/relationships" id="286" r:id="R5196d16770e44244"/>
    <p:sldId xmlns:r="http://schemas.openxmlformats.org/officeDocument/2006/relationships" id="287" r:id="Re04a447514ca427e"/>
    <p:sldId xmlns:r="http://schemas.openxmlformats.org/officeDocument/2006/relationships" id="288" r:id="Rc105e1c710c9499e"/>
    <p:sldId xmlns:r="http://schemas.openxmlformats.org/officeDocument/2006/relationships" id="289" r:id="Rbc9b9be78cda40e3"/>
    <p:sldId xmlns:r="http://schemas.openxmlformats.org/officeDocument/2006/relationships" id="290" r:id="Re6b13233ea0647ed"/>
    <p:sldId xmlns:r="http://schemas.openxmlformats.org/officeDocument/2006/relationships" id="291" r:id="R80d5dbb44f4444f8"/>
    <p:sldId xmlns:r="http://schemas.openxmlformats.org/officeDocument/2006/relationships" id="292" r:id="R0fbf2ffbe0e04f58"/>
    <p:sldId xmlns:r="http://schemas.openxmlformats.org/officeDocument/2006/relationships" id="293" r:id="R30aeb91a715046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1f6bcda62b45ea" /><Relationship Type="http://schemas.openxmlformats.org/officeDocument/2006/relationships/slideMaster" Target="/ppt/slideMasters/slideMaster1.xml" Id="Rf0b440af6d604761" /><Relationship Type="http://schemas.openxmlformats.org/officeDocument/2006/relationships/notesMaster" Target="/ppt/notesMasters/notesMaster1.xml" Id="R9ed0f9c3bf3948e1" /><Relationship Type="http://schemas.openxmlformats.org/officeDocument/2006/relationships/presProps" Target="/ppt/presProps.xml" Id="Rc153c02581fb4541" /><Relationship Type="http://schemas.openxmlformats.org/officeDocument/2006/relationships/tableStyles" Target="/ppt/tableStyles.xml" Id="Rc9a7b4a646ba4e6b" /><Relationship Type="http://schemas.openxmlformats.org/officeDocument/2006/relationships/slide" Target="/ppt/slides/slide1.xml" Id="R483e41d84f2d4552" /><Relationship Type="http://schemas.openxmlformats.org/officeDocument/2006/relationships/slide" Target="/ppt/slides/slide2.xml" Id="Ra5f217bb3a4f4959" /><Relationship Type="http://schemas.openxmlformats.org/officeDocument/2006/relationships/slide" Target="/ppt/slides/slide3.xml" Id="Rf02f2377bcac49ab" /><Relationship Type="http://schemas.openxmlformats.org/officeDocument/2006/relationships/slide" Target="/ppt/slides/slide4.xml" Id="R9af3ebf623b2491c" /><Relationship Type="http://schemas.openxmlformats.org/officeDocument/2006/relationships/slide" Target="/ppt/slides/slide5.xml" Id="R76fd31455bc34821" /><Relationship Type="http://schemas.openxmlformats.org/officeDocument/2006/relationships/slide" Target="/ppt/slides/slide6.xml" Id="Rb69c696bd4f24fed" /><Relationship Type="http://schemas.openxmlformats.org/officeDocument/2006/relationships/slide" Target="/ppt/slides/slide7.xml" Id="R468ffea509f74eef" /><Relationship Type="http://schemas.openxmlformats.org/officeDocument/2006/relationships/slide" Target="/ppt/slides/slide8.xml" Id="R89ddc8b73a104277" /><Relationship Type="http://schemas.openxmlformats.org/officeDocument/2006/relationships/slide" Target="/ppt/slides/slide9.xml" Id="R7e0893d98e3547dd" /><Relationship Type="http://schemas.openxmlformats.org/officeDocument/2006/relationships/slide" Target="/ppt/slides/slide10.xml" Id="R77f39c8523164fb1" /><Relationship Type="http://schemas.openxmlformats.org/officeDocument/2006/relationships/slide" Target="/ppt/slides/slide11.xml" Id="R2e6798b5a14e4ec5" /><Relationship Type="http://schemas.openxmlformats.org/officeDocument/2006/relationships/slide" Target="/ppt/slides/slide12.xml" Id="R60be3f7fcf4546a3" /><Relationship Type="http://schemas.openxmlformats.org/officeDocument/2006/relationships/slide" Target="/ppt/slides/slide13.xml" Id="Rb72324a499e6497d" /><Relationship Type="http://schemas.openxmlformats.org/officeDocument/2006/relationships/slide" Target="/ppt/slides/slide14.xml" Id="R998d35fe13aa4f89" /><Relationship Type="http://schemas.openxmlformats.org/officeDocument/2006/relationships/slide" Target="/ppt/slides/slide15.xml" Id="R8fdabc759b6c4064" /><Relationship Type="http://schemas.openxmlformats.org/officeDocument/2006/relationships/slide" Target="/ppt/slides/slide16.xml" Id="Rf464494f8d684e33" /><Relationship Type="http://schemas.openxmlformats.org/officeDocument/2006/relationships/slide" Target="/ppt/slides/slide17.xml" Id="R0b36f968f35f40b4" /><Relationship Type="http://schemas.openxmlformats.org/officeDocument/2006/relationships/slide" Target="/ppt/slides/slide18.xml" Id="R6dc0966705c84e5f" /><Relationship Type="http://schemas.openxmlformats.org/officeDocument/2006/relationships/slide" Target="/ppt/slides/slide19.xml" Id="Rd31b8c15b7874327" /><Relationship Type="http://schemas.openxmlformats.org/officeDocument/2006/relationships/slide" Target="/ppt/slides/slide20.xml" Id="Rc18bec0a4ec84717" /><Relationship Type="http://schemas.openxmlformats.org/officeDocument/2006/relationships/slide" Target="/ppt/slides/slide21.xml" Id="R930c41834f014f83" /><Relationship Type="http://schemas.openxmlformats.org/officeDocument/2006/relationships/slide" Target="/ppt/slides/slide22.xml" Id="Rf579e03bd506420f" /><Relationship Type="http://schemas.openxmlformats.org/officeDocument/2006/relationships/slide" Target="/ppt/slides/slide23.xml" Id="R2eb8e7405d034f26" /><Relationship Type="http://schemas.openxmlformats.org/officeDocument/2006/relationships/slide" Target="/ppt/slides/slide24.xml" Id="Re1c7648cac724669" /><Relationship Type="http://schemas.openxmlformats.org/officeDocument/2006/relationships/slide" Target="/ppt/slides/slide25.xml" Id="Reae59a89d8e846c3" /><Relationship Type="http://schemas.openxmlformats.org/officeDocument/2006/relationships/slide" Target="/ppt/slides/slide26.xml" Id="R1c426a32fe5d4627" /><Relationship Type="http://schemas.openxmlformats.org/officeDocument/2006/relationships/slide" Target="/ppt/slides/slide27.xml" Id="Reb61a188cd5c4ce1" /><Relationship Type="http://schemas.openxmlformats.org/officeDocument/2006/relationships/slide" Target="/ppt/slides/slide28.xml" Id="R1b81c9e6d686472c" /><Relationship Type="http://schemas.openxmlformats.org/officeDocument/2006/relationships/slide" Target="/ppt/slides/slide29.xml" Id="R960095ab5d564942" /><Relationship Type="http://schemas.openxmlformats.org/officeDocument/2006/relationships/slide" Target="/ppt/slides/slide30.xml" Id="R71aea114ab2445ad" /><Relationship Type="http://schemas.openxmlformats.org/officeDocument/2006/relationships/slide" Target="/ppt/slides/slide31.xml" Id="R5196d16770e44244" /><Relationship Type="http://schemas.openxmlformats.org/officeDocument/2006/relationships/slide" Target="/ppt/slides/slide32.xml" Id="Re04a447514ca427e" /><Relationship Type="http://schemas.openxmlformats.org/officeDocument/2006/relationships/slide" Target="/ppt/slides/slide33.xml" Id="Rc105e1c710c9499e" /><Relationship Type="http://schemas.openxmlformats.org/officeDocument/2006/relationships/slide" Target="/ppt/slides/slide34.xml" Id="Rbc9b9be78cda40e3" /><Relationship Type="http://schemas.openxmlformats.org/officeDocument/2006/relationships/slide" Target="/ppt/slides/slide35.xml" Id="Re6b13233ea0647ed" /><Relationship Type="http://schemas.openxmlformats.org/officeDocument/2006/relationships/slide" Target="/ppt/slides/slide36.xml" Id="R80d5dbb44f4444f8" /><Relationship Type="http://schemas.openxmlformats.org/officeDocument/2006/relationships/slide" Target="/ppt/slides/slide37.xml" Id="R0fbf2ffbe0e04f58" /><Relationship Type="http://schemas.openxmlformats.org/officeDocument/2006/relationships/slide" Target="/ppt/slides/slide38.xml" Id="R30aeb91a715046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e4d837d7a64f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244e99d59c46b0" /><Relationship Type="http://schemas.openxmlformats.org/officeDocument/2006/relationships/notesMaster" Target="/ppt/notesMasters/notesMaster1.xml" Id="R7c092387bcb740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b958d3df474451" /><Relationship Type="http://schemas.openxmlformats.org/officeDocument/2006/relationships/notesMaster" Target="/ppt/notesMasters/notesMaster1.xml" Id="R70c7b9ea8b9746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b1cb0912aa440c" /><Relationship Type="http://schemas.openxmlformats.org/officeDocument/2006/relationships/notesMaster" Target="/ppt/notesMasters/notesMaster1.xml" Id="R9b7100782e654a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62d0ad3e8640f1" /><Relationship Type="http://schemas.openxmlformats.org/officeDocument/2006/relationships/notesMaster" Target="/ppt/notesMasters/notesMaster1.xml" Id="R23a927b4d44246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7c25ee54744798" /><Relationship Type="http://schemas.openxmlformats.org/officeDocument/2006/relationships/notesMaster" Target="/ppt/notesMasters/notesMaster1.xml" Id="Rc7d66913914c41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5b1cc00b534149" /><Relationship Type="http://schemas.openxmlformats.org/officeDocument/2006/relationships/notesMaster" Target="/ppt/notesMasters/notesMaster1.xml" Id="R81731418a93b40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8720efff104c1f" /><Relationship Type="http://schemas.openxmlformats.org/officeDocument/2006/relationships/notesMaster" Target="/ppt/notesMasters/notesMaster1.xml" Id="Rea24c909b5684a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a18fbfaf0d45f4" /><Relationship Type="http://schemas.openxmlformats.org/officeDocument/2006/relationships/notesMaster" Target="/ppt/notesMasters/notesMaster1.xml" Id="R9b95c8a9aaf845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c2bf783dc341ca" /><Relationship Type="http://schemas.openxmlformats.org/officeDocument/2006/relationships/notesMaster" Target="/ppt/notesMasters/notesMaster1.xml" Id="Rd969fb8dbee64d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aef95690904cbf" /><Relationship Type="http://schemas.openxmlformats.org/officeDocument/2006/relationships/notesMaster" Target="/ppt/notesMasters/notesMaster1.xml" Id="R2cfa9467412b4c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19295d09fc4644" /><Relationship Type="http://schemas.openxmlformats.org/officeDocument/2006/relationships/notesMaster" Target="/ppt/notesMasters/notesMaster1.xml" Id="R2368e537adbc43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712c5a07fe4c49" /><Relationship Type="http://schemas.openxmlformats.org/officeDocument/2006/relationships/notesMaster" Target="/ppt/notesMasters/notesMaster1.xml" Id="Rd516f53252784cb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93c7a215bdd4b8e" /><Relationship Type="http://schemas.openxmlformats.org/officeDocument/2006/relationships/notesMaster" Target="/ppt/notesMasters/notesMaster1.xml" Id="R8591db3563ec467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3d423a845c54008" /><Relationship Type="http://schemas.openxmlformats.org/officeDocument/2006/relationships/notesMaster" Target="/ppt/notesMasters/notesMaster1.xml" Id="R74dad1a70fcd44b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061b810ed8248d8" /><Relationship Type="http://schemas.openxmlformats.org/officeDocument/2006/relationships/notesMaster" Target="/ppt/notesMasters/notesMaster1.xml" Id="R0488be027d124ec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59640187b384716" /><Relationship Type="http://schemas.openxmlformats.org/officeDocument/2006/relationships/notesMaster" Target="/ppt/notesMasters/notesMaster1.xml" Id="R5ca1a430c206462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b6aa43c343147d5" /><Relationship Type="http://schemas.openxmlformats.org/officeDocument/2006/relationships/notesMaster" Target="/ppt/notesMasters/notesMaster1.xml" Id="R4d73b5227f1d412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912d1746d744a22" /><Relationship Type="http://schemas.openxmlformats.org/officeDocument/2006/relationships/notesMaster" Target="/ppt/notesMasters/notesMaster1.xml" Id="Rb7c284fd5b84437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c8cb7202f354700" /><Relationship Type="http://schemas.openxmlformats.org/officeDocument/2006/relationships/notesMaster" Target="/ppt/notesMasters/notesMaster1.xml" Id="Rc08263c009cb443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46d83fb52f646cc" /><Relationship Type="http://schemas.openxmlformats.org/officeDocument/2006/relationships/notesMaster" Target="/ppt/notesMasters/notesMaster1.xml" Id="Rbb0e3e2eae81448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8252cc4408a4e81" /><Relationship Type="http://schemas.openxmlformats.org/officeDocument/2006/relationships/notesMaster" Target="/ppt/notesMasters/notesMaster1.xml" Id="R4d4bfd6e224a467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415bb41a69847a3" /><Relationship Type="http://schemas.openxmlformats.org/officeDocument/2006/relationships/notesMaster" Target="/ppt/notesMasters/notesMaster1.xml" Id="Rf8351c8aaa9f4ca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796f1c8752648c5" /><Relationship Type="http://schemas.openxmlformats.org/officeDocument/2006/relationships/notesMaster" Target="/ppt/notesMasters/notesMaster1.xml" Id="R45986eb89e984e1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485a24119c74749" /><Relationship Type="http://schemas.openxmlformats.org/officeDocument/2006/relationships/notesMaster" Target="/ppt/notesMasters/notesMaster1.xml" Id="R1b6874d5b6484c3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20db052a76b48f9" /><Relationship Type="http://schemas.openxmlformats.org/officeDocument/2006/relationships/notesMaster" Target="/ppt/notesMasters/notesMaster1.xml" Id="Re525ce2b9a6a48a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3a526932ed24301" /><Relationship Type="http://schemas.openxmlformats.org/officeDocument/2006/relationships/notesMaster" Target="/ppt/notesMasters/notesMaster1.xml" Id="R0e0c38392e7e475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9a5db56db824757" /><Relationship Type="http://schemas.openxmlformats.org/officeDocument/2006/relationships/notesMaster" Target="/ppt/notesMasters/notesMaster1.xml" Id="R7bb554f6ca03403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9999eaa548a4195" /><Relationship Type="http://schemas.openxmlformats.org/officeDocument/2006/relationships/notesMaster" Target="/ppt/notesMasters/notesMaster1.xml" Id="R183f7a5bcb324e0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caf02e746be43f8" /><Relationship Type="http://schemas.openxmlformats.org/officeDocument/2006/relationships/notesMaster" Target="/ppt/notesMasters/notesMaster1.xml" Id="R6a2e5ee2904243f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d1ad0e3fceb498a" /><Relationship Type="http://schemas.openxmlformats.org/officeDocument/2006/relationships/notesMaster" Target="/ppt/notesMasters/notesMaster1.xml" Id="R2f13c4368d51425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25afa3e00984a09" /><Relationship Type="http://schemas.openxmlformats.org/officeDocument/2006/relationships/notesMaster" Target="/ppt/notesMasters/notesMaster1.xml" Id="R304053f91831496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3eef35742c143ea" /><Relationship Type="http://schemas.openxmlformats.org/officeDocument/2006/relationships/notesMaster" Target="/ppt/notesMasters/notesMaster1.xml" Id="R5b2cb75700344a6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4c2cc1fc9b245ef" /><Relationship Type="http://schemas.openxmlformats.org/officeDocument/2006/relationships/notesMaster" Target="/ppt/notesMasters/notesMaster1.xml" Id="Rcc23909c30a0454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1e939756882418b" /><Relationship Type="http://schemas.openxmlformats.org/officeDocument/2006/relationships/notesMaster" Target="/ppt/notesMasters/notesMaster1.xml" Id="Rd5f2cecc0a634e2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725f5f0eea1444a" /><Relationship Type="http://schemas.openxmlformats.org/officeDocument/2006/relationships/notesMaster" Target="/ppt/notesMasters/notesMaster1.xml" Id="Rb1e6ae6c9050486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584a4a40c7045de" /><Relationship Type="http://schemas.openxmlformats.org/officeDocument/2006/relationships/notesMaster" Target="/ppt/notesMasters/notesMaster1.xml" Id="Rca46ff028e32465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274516072a449f9" /><Relationship Type="http://schemas.openxmlformats.org/officeDocument/2006/relationships/notesMaster" Target="/ppt/notesMasters/notesMaster1.xml" Id="Rfaafbd9ba890445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02bcace5f1f4f54" /><Relationship Type="http://schemas.openxmlformats.org/officeDocument/2006/relationships/notesMaster" Target="/ppt/notesMasters/notesMaster1.xml" Id="Rb069ccffce094b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feadd56d4149e0" /><Relationship Type="http://schemas.openxmlformats.org/officeDocument/2006/relationships/image" Target="/ppt/media/image.png" Id="R7f1225992dbc4780" /><Relationship Type="http://schemas.openxmlformats.org/officeDocument/2006/relationships/image" Target="/ppt/media/image2.png" Id="Rc0cd42dab8454a83" /><Relationship Type="http://schemas.openxmlformats.org/officeDocument/2006/relationships/image" Target="/ppt/media/image.jpeg" Id="R1947e3b7fb9e49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e7e781207145d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1225992dbc478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0cd42dab8454a8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7e3b7fb9e496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1c710809d34690" /><Relationship Type="http://schemas.openxmlformats.org/officeDocument/2006/relationships/slideLayout" Target="/ppt/slideLayouts/slideLayout1.xml" Id="Rc9715ad8b1314e84" /><Relationship Type="http://schemas.openxmlformats.org/officeDocument/2006/relationships/slideLayout" Target="/ppt/slideLayouts/slideLayout2.xml" Id="R4105dbe0f51c4c1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715ad8b1314e84"/>
    <p:sldLayoutId xmlns:r="http://schemas.openxmlformats.org/officeDocument/2006/relationships" id="2147483650" r:id="R4105dbe0f51c4c1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fef43b1d1c41e5" /><Relationship Type="http://schemas.openxmlformats.org/officeDocument/2006/relationships/notesSlide" Target="/ppt/notesSlides/notesSlide1.xml" Id="R1f19eb43e9db49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24bd361b2c4c4f" /><Relationship Type="http://schemas.openxmlformats.org/officeDocument/2006/relationships/notesSlide" Target="/ppt/notesSlides/notesSlide2.xml" Id="Rb8d6fd4b27da41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3e4486733b4992" /><Relationship Type="http://schemas.openxmlformats.org/officeDocument/2006/relationships/notesSlide" Target="/ppt/notesSlides/notesSlide3.xml" Id="Ra7b04d6775184e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c8a3329eba40c4" /><Relationship Type="http://schemas.openxmlformats.org/officeDocument/2006/relationships/notesSlide" Target="/ppt/notesSlides/notesSlide4.xml" Id="R9977670e0b044e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21f5a907774f5e" /><Relationship Type="http://schemas.openxmlformats.org/officeDocument/2006/relationships/notesSlide" Target="/ppt/notesSlides/notesSlide5.xml" Id="R320af677f5e14b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b4c168fb224f7c" /><Relationship Type="http://schemas.openxmlformats.org/officeDocument/2006/relationships/notesSlide" Target="/ppt/notesSlides/notesSlide6.xml" Id="Rf2eaa14b120549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705c51bef0470b" /><Relationship Type="http://schemas.openxmlformats.org/officeDocument/2006/relationships/notesSlide" Target="/ppt/notesSlides/notesSlide7.xml" Id="R07da6b6260d346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a70674243c44e0" /><Relationship Type="http://schemas.openxmlformats.org/officeDocument/2006/relationships/notesSlide" Target="/ppt/notesSlides/notesSlide8.xml" Id="R3aa1f7c0a0c24c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3da2de35c740ff" /><Relationship Type="http://schemas.openxmlformats.org/officeDocument/2006/relationships/notesSlide" Target="/ppt/notesSlides/notesSlide9.xml" Id="R7ca3c1a51c8047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22287803814d3d" /><Relationship Type="http://schemas.openxmlformats.org/officeDocument/2006/relationships/notesSlide" Target="/ppt/notesSlides/notesSlide10.xml" Id="Rb41c6aeb042b407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4e4c6c761e4d17" /><Relationship Type="http://schemas.openxmlformats.org/officeDocument/2006/relationships/notesSlide" Target="/ppt/notesSlides/notesSlide11.xml" Id="R72bcf4533f0f421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57eb3f93404cfa" /><Relationship Type="http://schemas.openxmlformats.org/officeDocument/2006/relationships/notesSlide" Target="/ppt/notesSlides/notesSlide12.xml" Id="Rcf61a0300b8f4d1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44b40b87c24858" /><Relationship Type="http://schemas.openxmlformats.org/officeDocument/2006/relationships/notesSlide" Target="/ppt/notesSlides/notesSlide13.xml" Id="R89ae5cd62a0f4b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b6bb0dac40471f" /><Relationship Type="http://schemas.openxmlformats.org/officeDocument/2006/relationships/notesSlide" Target="/ppt/notesSlides/notesSlide14.xml" Id="R483280702b0642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053d986906420b" /><Relationship Type="http://schemas.openxmlformats.org/officeDocument/2006/relationships/notesSlide" Target="/ppt/notesSlides/notesSlide15.xml" Id="Re080f5b53b8d45a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0554776d224ba3" /><Relationship Type="http://schemas.openxmlformats.org/officeDocument/2006/relationships/notesSlide" Target="/ppt/notesSlides/notesSlide16.xml" Id="R9e571eeef37240f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41d9a13d894d74" /><Relationship Type="http://schemas.openxmlformats.org/officeDocument/2006/relationships/notesSlide" Target="/ppt/notesSlides/notesSlide17.xml" Id="Rf5fa324045ac443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23dab519754d86" /><Relationship Type="http://schemas.openxmlformats.org/officeDocument/2006/relationships/notesSlide" Target="/ppt/notesSlides/notesSlide18.xml" Id="Rb2a68e33c423415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b328b70ccb4af2" /><Relationship Type="http://schemas.openxmlformats.org/officeDocument/2006/relationships/notesSlide" Target="/ppt/notesSlides/notesSlide19.xml" Id="Rc4505102761d473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a65d48b89e420a" /><Relationship Type="http://schemas.openxmlformats.org/officeDocument/2006/relationships/notesSlide" Target="/ppt/notesSlides/notesSlide20.xml" Id="R2a634a1692694ea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e09629dad54b35" /><Relationship Type="http://schemas.openxmlformats.org/officeDocument/2006/relationships/notesSlide" Target="/ppt/notesSlides/notesSlide21.xml" Id="R84540df4658b492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1a3dc79aa54715" /><Relationship Type="http://schemas.openxmlformats.org/officeDocument/2006/relationships/notesSlide" Target="/ppt/notesSlides/notesSlide22.xml" Id="R5800bdecaf9744c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cf6eeecb28421c" /><Relationship Type="http://schemas.openxmlformats.org/officeDocument/2006/relationships/notesSlide" Target="/ppt/notesSlides/notesSlide23.xml" Id="R20c870b3810f4e2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0c5d1903264028" /><Relationship Type="http://schemas.openxmlformats.org/officeDocument/2006/relationships/notesSlide" Target="/ppt/notesSlides/notesSlide24.xml" Id="R0499d1258d35445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f14f83d3214a5c" /><Relationship Type="http://schemas.openxmlformats.org/officeDocument/2006/relationships/notesSlide" Target="/ppt/notesSlides/notesSlide25.xml" Id="Ra59d7b095d1d451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ceaf0a33dd4b63" /><Relationship Type="http://schemas.openxmlformats.org/officeDocument/2006/relationships/notesSlide" Target="/ppt/notesSlides/notesSlide26.xml" Id="R9a0d531b8d604ce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3a8ec9bd484fc6" /><Relationship Type="http://schemas.openxmlformats.org/officeDocument/2006/relationships/notesSlide" Target="/ppt/notesSlides/notesSlide27.xml" Id="R6c71f4df51dd46f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434c25fcf14426" /><Relationship Type="http://schemas.openxmlformats.org/officeDocument/2006/relationships/notesSlide" Target="/ppt/notesSlides/notesSlide28.xml" Id="R0c3c8623e205453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b187c02c6b429d" /><Relationship Type="http://schemas.openxmlformats.org/officeDocument/2006/relationships/notesSlide" Target="/ppt/notesSlides/notesSlide29.xml" Id="Rb84d6e4cd1e7404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b97b25411b4a75" /><Relationship Type="http://schemas.openxmlformats.org/officeDocument/2006/relationships/notesSlide" Target="/ppt/notesSlides/notesSlide30.xml" Id="R6bc5456dad98464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c6240cb6fe4407" /><Relationship Type="http://schemas.openxmlformats.org/officeDocument/2006/relationships/notesSlide" Target="/ppt/notesSlides/notesSlide31.xml" Id="R851c3eb66d4f429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67df03f0d24818" /><Relationship Type="http://schemas.openxmlformats.org/officeDocument/2006/relationships/notesSlide" Target="/ppt/notesSlides/notesSlide32.xml" Id="R0e216bef3f3f4ac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4ac7122ed84260" /><Relationship Type="http://schemas.openxmlformats.org/officeDocument/2006/relationships/notesSlide" Target="/ppt/notesSlides/notesSlide33.xml" Id="R98655a0da7dc482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63b30bc8f84b2a" /><Relationship Type="http://schemas.openxmlformats.org/officeDocument/2006/relationships/notesSlide" Target="/ppt/notesSlides/notesSlide34.xml" Id="R91731a6d69f740d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a603df75a24f01" /><Relationship Type="http://schemas.openxmlformats.org/officeDocument/2006/relationships/notesSlide" Target="/ppt/notesSlides/notesSlide35.xml" Id="R99ed8bdfa66f4ef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1127ad8c0b413d" /><Relationship Type="http://schemas.openxmlformats.org/officeDocument/2006/relationships/notesSlide" Target="/ppt/notesSlides/notesSlide36.xml" Id="R5138ae3d659344e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e4be8a19b94114" /><Relationship Type="http://schemas.openxmlformats.org/officeDocument/2006/relationships/notesSlide" Target="/ppt/notesSlides/notesSlide37.xml" Id="R3b7a74d7122a484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1b9cb6250b477c" /><Relationship Type="http://schemas.openxmlformats.org/officeDocument/2006/relationships/notesSlide" Target="/ppt/notesSlides/notesSlide38.xml" Id="R40b84e1b9f984f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  |  Job 34:1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以利戶又說：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Furthermore Elihu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  |  Job 34:2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你們智慧人要聽我的話； 有知識的人要留心聽我說。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my words, O ye wise men; and give ear unto me, ye that have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  |  Job 34:3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因為耳朵試驗話語， 好像上膛嘗食物。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ear trieth words, as the mouth tasteth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34:4  |  Job 34:4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我們當選擇何為是， 彼此知道何為善。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choose to us judgment: let us know among ourselves what is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34:5  |  Job 34:5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約伯曾說：我是公義， 神奪去我的理；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Job hath said, I am righteous: and God hath taken away my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34:6  |  Job 34:6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我雖有理，還[算為]說謊言的； 我雖無過，受的傷還不能醫治。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Should I lie against my right? my wound is incurable without transgression.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34:7  |  Job 34:7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誰像約伯， 喝譏誚如同喝水呢？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man is like Job, who drinketh up scorning like water?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34:8  |  Job 34:8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他與作孽的結伴， 和惡人同行。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goeth in company with the workers of iniquity, and walketh with wicked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34:9  |  Job 34:9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他說：人以神為樂， 總是無益。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said, It profiteth a man nothing that he should delight himself with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34:10  |  Job 34:10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所以，你們明理的人要聽我的話。 神斷不致行惡； 全能者斷不致作孽。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hearken unto me, ye men of understanding: far be it from God, that he should do wickedness; and from the Almighty, that he should commit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34:11  |  Job 34:11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他必按人所做的報應人， 使各人照所行的得報。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work of a man shall he render unto him, and cause every man to find according to his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34:12  |  Job 34:12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神必不作惡； 全能者也不偏離公平。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surely God will not do wickedly, neither will the Almighty pervert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34:13  |  Job 34:13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誰派他治理地， 安定全世界呢？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given him a charge over the earth? or who hath disposed the whole world?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34:14  |  Job 34:14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他若專心為己， 將靈和氣收歸自己，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set his heart upon man, if he gather unto himself his spirit and his breath;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34:15  |  Job 34:15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凡有血氣的就必一同死亡； 世人必仍歸塵土。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flesh shall perish together, and man shall turn again unto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34:16  |  Job 34:16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你若明理，就當聽我的話， 留心聽我言語的聲音。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now thou hast understanding, hear this: hearken to the voice of my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34:17  |  Job 34:17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難道恨惡公平的可以掌權嗎？ 那有公義的、有大能的，豈可定他有罪嗎？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even he that hateth right govern? and wilt thou condemn him that is most just?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34:18  |  Job 34:18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他對君王說：[你是]鄙陋的； 對貴臣說：[你是]邪惡的。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it fit to say to a king, Thou art wicked? and to princes, Ye are ungodly?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34:19  |  Job 34:19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他待王子不徇情面， 也不看重富足的過於貧窮的， 因為都是他手所造。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much less to him that accepteth not the persons of princes, nor regardeth the rich more than the poor? for they all are the work of his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34:20  |  Job 34:20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在轉眼之間，半夜之中， 他們就死亡。 百姓被震動而去世； 有權力的被奪去非借人手。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 moment shall they die, and the people shall be troubled at midnight, and pass away: and the mighty shall be taken away without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34:21  |  Job 34:21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神注目觀看人的道路， 看明人的腳步。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his eyes are upon the ways of man, and he seeth all his goings.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34:22  |  Job 34:22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沒有黑暗、陰翳能給作孽的藏身。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darkness, nor shadow of death, where the workers of iniquity may hide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34:23  |  Job 34:23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神審判人，不必使人到他面前再三鑒察。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will not lay upon man more than right; that he should enter into judgment with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34:24  |  Job 34:24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他用難測之法打破有能力的人， 設立別人代替他們。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break in pieces mighty men without number, and set others in their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34:25  |  Job 34:25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他原知道他們的行為， 使他們在夜間傾倒滅亡。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 knoweth their works, and he overturneth them in the night, so that they are destroyed.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34:26  |  Job 34:26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他在眾人眼前擊打他們， 如同擊打惡人一樣。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striketh them as wicked men in the open sight of others;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34:27  |  Job 34:27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因為他們偏行不跟從他， 也不留心他的道，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they turned back from him, and would not consider any of his ways: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34:28  |  Job 34:28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甚至使貧窮人的哀聲達到他那裏； 他也聽了困苦人的哀聲。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they cause the cry of the poor to come unto him, and he heareth the cry of the afflicted.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34:29  |  Job 34:29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他使人安靜，誰能擾亂呢？ 他掩面，誰能見他呢？ 無論待一國或一人都是如此－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giveth quietness, who then can make trouble? and when he hideth his face, who then can behold him? whether it be done against a nation, or against a man only: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34:30  |  Job 34:30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使不虔敬的人不得作王， 免得有人牢籠百姓。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hypocrite reign not, lest the people be ensnared.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34:31  |  Job 34:31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有誰對神說： 我受了[責罰]，不再犯罪；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it is meet to be said unto God, I have borne chastisement, I will not offend any more: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34:32  |  Job 34:32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我所看不明的，求你指教我； 我若作了孽，必不再作？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which I see not teach thou me: if I have done iniquity, I will do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34:33  |  Job 34:33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他施行報應， 豈要隨你的心願、叫你推辭不受嗎？ 選定的是你，不是我。 你所知道的只管說吧！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Should it be according to thy mind? he will recompense it, whether thou refuse, or whether thou choose; and not I: therefore speak what thou knowest.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34:34  |  Job 34:34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明理的人和聽我話的智慧人必對我說：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men of understanding tell me, and let a wise man hearken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34:35  |  Job 34:35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約伯說話沒有知識， 言語中毫無智慧。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hath spoken without knowledge, and his words were without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34:36  |  Job 34:36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願約伯被試驗到底， 因他回答像惡人一樣。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desire is that Job may be tried unto the end because of his answers for wicked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34:37  |  Job 34:37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他在罪上又加悖逆； 在我們中間拍手， 用許多言語輕慢神。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addeth rebellion unto his sin, he clappeth his hands among us, and multiplieth his words against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2026-08-30T04:25:24.1620000Z</dcterms:created>
  <dcterms:modified xsi:type="dcterms:W3CDTF">2026-08-30T04:25:24.1620000Z</dcterms:modified>
</coreProperties>
</file>