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97bafe0623f48b3" /><Relationship Type="http://schemas.openxmlformats.org/officeDocument/2006/relationships/extended-properties" Target="/docProps/app.xml" Id="R271ed5b0e3d94440" /><Relationship Type="http://schemas.openxmlformats.org/officeDocument/2006/relationships/officeDocument" Target="/ppt/presentation.xml" Id="R6ea60e6f40164b23" /></Relationships>
</file>

<file path=ppt/presentation.xml><?xml version="1.0" encoding="utf-8"?>
<p:presentation xmlns:p="http://schemas.openxmlformats.org/presentationml/2006/main">
  <p:sldMasterIdLst>
    <p:sldMasterId xmlns:r="http://schemas.openxmlformats.org/officeDocument/2006/relationships" id="2147483648" r:id="R640a34465e8f45fd"/>
  </p:sldMasterIdLst>
  <p:notesMasterIdLst>
    <p:notesMasterId xmlns:r="http://schemas.openxmlformats.org/officeDocument/2006/relationships" r:id="R74ff929d945241a5"/>
  </p:notesMasterIdLst>
  <p:sldIdLst>
    <p:sldId xmlns:r="http://schemas.openxmlformats.org/officeDocument/2006/relationships" id="256" r:id="R3f5429632e5a4ed3"/>
    <p:sldId xmlns:r="http://schemas.openxmlformats.org/officeDocument/2006/relationships" id="257" r:id="Rebe42c15a6e34b94"/>
    <p:sldId xmlns:r="http://schemas.openxmlformats.org/officeDocument/2006/relationships" id="258" r:id="R56b2390cc71a4b68"/>
    <p:sldId xmlns:r="http://schemas.openxmlformats.org/officeDocument/2006/relationships" id="259" r:id="Reaa1abd55eee4248"/>
    <p:sldId xmlns:r="http://schemas.openxmlformats.org/officeDocument/2006/relationships" id="260" r:id="Re1ca3dda318c4f5c"/>
    <p:sldId xmlns:r="http://schemas.openxmlformats.org/officeDocument/2006/relationships" id="261" r:id="Rc1234f9cf3e14a59"/>
    <p:sldId xmlns:r="http://schemas.openxmlformats.org/officeDocument/2006/relationships" id="262" r:id="R1e28b5011ba64de3"/>
    <p:sldId xmlns:r="http://schemas.openxmlformats.org/officeDocument/2006/relationships" id="263" r:id="R5f1f174fce7746a7"/>
    <p:sldId xmlns:r="http://schemas.openxmlformats.org/officeDocument/2006/relationships" id="264" r:id="Rdda53982aafd4ff4"/>
    <p:sldId xmlns:r="http://schemas.openxmlformats.org/officeDocument/2006/relationships" id="265" r:id="R6a50ff1936984c65"/>
    <p:sldId xmlns:r="http://schemas.openxmlformats.org/officeDocument/2006/relationships" id="266" r:id="Reba2cf3673f34bb3"/>
    <p:sldId xmlns:r="http://schemas.openxmlformats.org/officeDocument/2006/relationships" id="267" r:id="R0a55ec09813746be"/>
    <p:sldId xmlns:r="http://schemas.openxmlformats.org/officeDocument/2006/relationships" id="268" r:id="R34f570f968284eb8"/>
    <p:sldId xmlns:r="http://schemas.openxmlformats.org/officeDocument/2006/relationships" id="269" r:id="R3d9190badd5b4020"/>
    <p:sldId xmlns:r="http://schemas.openxmlformats.org/officeDocument/2006/relationships" id="270" r:id="Rcb701b3502c740e5"/>
    <p:sldId xmlns:r="http://schemas.openxmlformats.org/officeDocument/2006/relationships" id="271" r:id="Ra4b6c50baffe48f3"/>
    <p:sldId xmlns:r="http://schemas.openxmlformats.org/officeDocument/2006/relationships" id="272" r:id="Ra4f6114294fb465b"/>
    <p:sldId xmlns:r="http://schemas.openxmlformats.org/officeDocument/2006/relationships" id="273" r:id="Ra0958e7157c3457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ffd0ca8a62e4893" /><Relationship Type="http://schemas.openxmlformats.org/officeDocument/2006/relationships/slideMaster" Target="/ppt/slideMasters/slideMaster1.xml" Id="R640a34465e8f45fd" /><Relationship Type="http://schemas.openxmlformats.org/officeDocument/2006/relationships/notesMaster" Target="/ppt/notesMasters/notesMaster1.xml" Id="R74ff929d945241a5" /><Relationship Type="http://schemas.openxmlformats.org/officeDocument/2006/relationships/presProps" Target="/ppt/presProps.xml" Id="Rdf3f06335c964586" /><Relationship Type="http://schemas.openxmlformats.org/officeDocument/2006/relationships/tableStyles" Target="/ppt/tableStyles.xml" Id="R89ac41549872473c" /><Relationship Type="http://schemas.openxmlformats.org/officeDocument/2006/relationships/slide" Target="/ppt/slides/slide1.xml" Id="R3f5429632e5a4ed3" /><Relationship Type="http://schemas.openxmlformats.org/officeDocument/2006/relationships/slide" Target="/ppt/slides/slide2.xml" Id="Rebe42c15a6e34b94" /><Relationship Type="http://schemas.openxmlformats.org/officeDocument/2006/relationships/slide" Target="/ppt/slides/slide3.xml" Id="R56b2390cc71a4b68" /><Relationship Type="http://schemas.openxmlformats.org/officeDocument/2006/relationships/slide" Target="/ppt/slides/slide4.xml" Id="Reaa1abd55eee4248" /><Relationship Type="http://schemas.openxmlformats.org/officeDocument/2006/relationships/slide" Target="/ppt/slides/slide5.xml" Id="Re1ca3dda318c4f5c" /><Relationship Type="http://schemas.openxmlformats.org/officeDocument/2006/relationships/slide" Target="/ppt/slides/slide6.xml" Id="Rc1234f9cf3e14a59" /><Relationship Type="http://schemas.openxmlformats.org/officeDocument/2006/relationships/slide" Target="/ppt/slides/slide7.xml" Id="R1e28b5011ba64de3" /><Relationship Type="http://schemas.openxmlformats.org/officeDocument/2006/relationships/slide" Target="/ppt/slides/slide8.xml" Id="R5f1f174fce7746a7" /><Relationship Type="http://schemas.openxmlformats.org/officeDocument/2006/relationships/slide" Target="/ppt/slides/slide9.xml" Id="Rdda53982aafd4ff4" /><Relationship Type="http://schemas.openxmlformats.org/officeDocument/2006/relationships/slide" Target="/ppt/slides/slide10.xml" Id="R6a50ff1936984c65" /><Relationship Type="http://schemas.openxmlformats.org/officeDocument/2006/relationships/slide" Target="/ppt/slides/slide11.xml" Id="Reba2cf3673f34bb3" /><Relationship Type="http://schemas.openxmlformats.org/officeDocument/2006/relationships/slide" Target="/ppt/slides/slide12.xml" Id="R0a55ec09813746be" /><Relationship Type="http://schemas.openxmlformats.org/officeDocument/2006/relationships/slide" Target="/ppt/slides/slide13.xml" Id="R34f570f968284eb8" /><Relationship Type="http://schemas.openxmlformats.org/officeDocument/2006/relationships/slide" Target="/ppt/slides/slide14.xml" Id="R3d9190badd5b4020" /><Relationship Type="http://schemas.openxmlformats.org/officeDocument/2006/relationships/slide" Target="/ppt/slides/slide15.xml" Id="Rcb701b3502c740e5" /><Relationship Type="http://schemas.openxmlformats.org/officeDocument/2006/relationships/slide" Target="/ppt/slides/slide16.xml" Id="Ra4b6c50baffe48f3" /><Relationship Type="http://schemas.openxmlformats.org/officeDocument/2006/relationships/slide" Target="/ppt/slides/slide17.xml" Id="Ra4f6114294fb465b" /><Relationship Type="http://schemas.openxmlformats.org/officeDocument/2006/relationships/slide" Target="/ppt/slides/slide18.xml" Id="Ra0958e7157c3457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c9078ac72384b3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3bb8e55410e4323" /><Relationship Type="http://schemas.openxmlformats.org/officeDocument/2006/relationships/notesMaster" Target="/ppt/notesMasters/notesMaster1.xml" Id="R9a802628a0484f1c" /></Relationships>
</file>

<file path=ppt/notesSlides/_rels/notesSlide2.xml.rels>&#65279;<?xml version="1.0" encoding="utf-8"?><Relationships xmlns="http://schemas.openxmlformats.org/package/2006/relationships"><Relationship Type="http://schemas.openxmlformats.org/officeDocument/2006/relationships/slide" Target="/ppt/slides/slide2.xml" Id="R5bf0d1b95ae74d8d" /><Relationship Type="http://schemas.openxmlformats.org/officeDocument/2006/relationships/notesMaster" Target="/ppt/notesMasters/notesMaster1.xml" Id="Rd8a93e643b294d86" /></Relationships>
</file>

<file path=ppt/notesSlides/_rels/notesSlide3.xml.rels>&#65279;<?xml version="1.0" encoding="utf-8"?><Relationships xmlns="http://schemas.openxmlformats.org/package/2006/relationships"><Relationship Type="http://schemas.openxmlformats.org/officeDocument/2006/relationships/slide" Target="/ppt/slides/slide3.xml" Id="R12f96c83643d44f6" /><Relationship Type="http://schemas.openxmlformats.org/officeDocument/2006/relationships/notesMaster" Target="/ppt/notesMasters/notesMaster1.xml" Id="R35678e58bbae4707" /></Relationships>
</file>

<file path=ppt/notesSlides/_rels/notesSlide4.xml.rels>&#65279;<?xml version="1.0" encoding="utf-8"?><Relationships xmlns="http://schemas.openxmlformats.org/package/2006/relationships"><Relationship Type="http://schemas.openxmlformats.org/officeDocument/2006/relationships/slide" Target="/ppt/slides/slide4.xml" Id="Rd83fb1c41cad41f4" /><Relationship Type="http://schemas.openxmlformats.org/officeDocument/2006/relationships/notesMaster" Target="/ppt/notesMasters/notesMaster1.xml" Id="R30067311a2414ff9" /></Relationships>
</file>

<file path=ppt/notesSlides/_rels/notesSlide5.xml.rels>&#65279;<?xml version="1.0" encoding="utf-8"?><Relationships xmlns="http://schemas.openxmlformats.org/package/2006/relationships"><Relationship Type="http://schemas.openxmlformats.org/officeDocument/2006/relationships/slide" Target="/ppt/slides/slide5.xml" Id="R564d74abe6f1458f" /><Relationship Type="http://schemas.openxmlformats.org/officeDocument/2006/relationships/notesMaster" Target="/ppt/notesMasters/notesMaster1.xml" Id="Ra52f49fe9944423d" /></Relationships>
</file>

<file path=ppt/notesSlides/_rels/notesSlide6.xml.rels>&#65279;<?xml version="1.0" encoding="utf-8"?><Relationships xmlns="http://schemas.openxmlformats.org/package/2006/relationships"><Relationship Type="http://schemas.openxmlformats.org/officeDocument/2006/relationships/slide" Target="/ppt/slides/slide6.xml" Id="R8620db842375472d" /><Relationship Type="http://schemas.openxmlformats.org/officeDocument/2006/relationships/notesMaster" Target="/ppt/notesMasters/notesMaster1.xml" Id="Rda8b3df7140540ae" /></Relationships>
</file>

<file path=ppt/notesSlides/_rels/notesSlide7.xml.rels>&#65279;<?xml version="1.0" encoding="utf-8"?><Relationships xmlns="http://schemas.openxmlformats.org/package/2006/relationships"><Relationship Type="http://schemas.openxmlformats.org/officeDocument/2006/relationships/slide" Target="/ppt/slides/slide7.xml" Id="R2d46da45f28d4bd3" /><Relationship Type="http://schemas.openxmlformats.org/officeDocument/2006/relationships/notesMaster" Target="/ppt/notesMasters/notesMaster1.xml" Id="R442d4bbbbb154e93" /></Relationships>
</file>

<file path=ppt/notesSlides/_rels/notesSlide8.xml.rels>&#65279;<?xml version="1.0" encoding="utf-8"?><Relationships xmlns="http://schemas.openxmlformats.org/package/2006/relationships"><Relationship Type="http://schemas.openxmlformats.org/officeDocument/2006/relationships/slide" Target="/ppt/slides/slide8.xml" Id="R0bd0ce1f0e4a4874" /><Relationship Type="http://schemas.openxmlformats.org/officeDocument/2006/relationships/notesMaster" Target="/ppt/notesMasters/notesMaster1.xml" Id="Rc4f88eeb5cbf4c90" /></Relationships>
</file>

<file path=ppt/notesSlides/_rels/notesSlide9.xml.rels>&#65279;<?xml version="1.0" encoding="utf-8"?><Relationships xmlns="http://schemas.openxmlformats.org/package/2006/relationships"><Relationship Type="http://schemas.openxmlformats.org/officeDocument/2006/relationships/slide" Target="/ppt/slides/slide9.xml" Id="Rd3fe7fe6710a4e05" /><Relationship Type="http://schemas.openxmlformats.org/officeDocument/2006/relationships/notesMaster" Target="/ppt/notesMasters/notesMaster1.xml" Id="Rc578c6185d2f4a4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dae21a3cd604de7" /><Relationship Type="http://schemas.openxmlformats.org/officeDocument/2006/relationships/notesMaster" Target="/ppt/notesMasters/notesMaster1.xml" Id="Rfd0bb15b1b834e5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6a5ebc3ad2543d7" /><Relationship Type="http://schemas.openxmlformats.org/officeDocument/2006/relationships/notesMaster" Target="/ppt/notesMasters/notesMaster1.xml" Id="R362a8ead8e87423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26afb892b3e4633" /><Relationship Type="http://schemas.openxmlformats.org/officeDocument/2006/relationships/notesMaster" Target="/ppt/notesMasters/notesMaster1.xml" Id="R1d49d923e886473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0741f3d1f834492" /><Relationship Type="http://schemas.openxmlformats.org/officeDocument/2006/relationships/notesMaster" Target="/ppt/notesMasters/notesMaster1.xml" Id="Rf41b25b412fe48e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7730833e42d4866" /><Relationship Type="http://schemas.openxmlformats.org/officeDocument/2006/relationships/notesMaster" Target="/ppt/notesMasters/notesMaster1.xml" Id="R0861020f6f9c439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2b86519c2a44ac0" /><Relationship Type="http://schemas.openxmlformats.org/officeDocument/2006/relationships/notesMaster" Target="/ppt/notesMasters/notesMaster1.xml" Id="Rc115ff99a37d48b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c656714014e40ad" /><Relationship Type="http://schemas.openxmlformats.org/officeDocument/2006/relationships/notesMaster" Target="/ppt/notesMasters/notesMaster1.xml" Id="R5f42bb32ceaf4d1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507aec2ba3e47f5" /><Relationship Type="http://schemas.openxmlformats.org/officeDocument/2006/relationships/notesMaster" Target="/ppt/notesMasters/notesMaster1.xml" Id="R87ea08f565bd4ef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ca724be4dfa4027" /><Relationship Type="http://schemas.openxmlformats.org/officeDocument/2006/relationships/notesMaster" Target="/ppt/notesMasters/notesMaster1.xml" Id="R6aadb516f3544b9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0bb493644c0497c" /><Relationship Type="http://schemas.openxmlformats.org/officeDocument/2006/relationships/image" Target="/ppt/media/image.png" Id="R95bad30371ff4a11" /><Relationship Type="http://schemas.openxmlformats.org/officeDocument/2006/relationships/image" Target="/ppt/media/image2.png" Id="R7702cca639b7419c" /><Relationship Type="http://schemas.openxmlformats.org/officeDocument/2006/relationships/image" Target="/ppt/media/image.jpeg" Id="R2744ad4a166348f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a6b6920be73478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5bad30371ff4a1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702cca639b7419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744ad4a166348f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a8a26fb8ae24b4f" /><Relationship Type="http://schemas.openxmlformats.org/officeDocument/2006/relationships/slideLayout" Target="/ppt/slideLayouts/slideLayout1.xml" Id="R14f203d0a1eb43a8" /><Relationship Type="http://schemas.openxmlformats.org/officeDocument/2006/relationships/slideLayout" Target="/ppt/slideLayouts/slideLayout2.xml" Id="Re1b9d554017141d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4f203d0a1eb43a8"/>
    <p:sldLayoutId xmlns:r="http://schemas.openxmlformats.org/officeDocument/2006/relationships" id="2147483650" r:id="Re1b9d554017141d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0c6a7cb69514f3a" /><Relationship Type="http://schemas.openxmlformats.org/officeDocument/2006/relationships/notesSlide" Target="/ppt/notesSlides/notesSlide1.xml" Id="R4c287bdc8da4446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3ecca36406a4976" /><Relationship Type="http://schemas.openxmlformats.org/officeDocument/2006/relationships/notesSlide" Target="/ppt/notesSlides/notesSlide2.xml" Id="Rbe049c3246ad492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e7262d909bb4b0f" /><Relationship Type="http://schemas.openxmlformats.org/officeDocument/2006/relationships/notesSlide" Target="/ppt/notesSlides/notesSlide3.xml" Id="R25075cb5757749b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5cbc1e0353a4905" /><Relationship Type="http://schemas.openxmlformats.org/officeDocument/2006/relationships/notesSlide" Target="/ppt/notesSlides/notesSlide4.xml" Id="Rfa6db2b13cc54b7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b030eb2fe224ee5" /><Relationship Type="http://schemas.openxmlformats.org/officeDocument/2006/relationships/notesSlide" Target="/ppt/notesSlides/notesSlide5.xml" Id="R8fd4ba45e1a2420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3664fe45356434e" /><Relationship Type="http://schemas.openxmlformats.org/officeDocument/2006/relationships/notesSlide" Target="/ppt/notesSlides/notesSlide6.xml" Id="Redbd3d9c68934b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957505a6c504471" /><Relationship Type="http://schemas.openxmlformats.org/officeDocument/2006/relationships/notesSlide" Target="/ppt/notesSlides/notesSlide7.xml" Id="R39e120b07ba6430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7cb2b7ab9064840" /><Relationship Type="http://schemas.openxmlformats.org/officeDocument/2006/relationships/notesSlide" Target="/ppt/notesSlides/notesSlide8.xml" Id="R4035e3d8869c4fe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cba7216b1ac4697" /><Relationship Type="http://schemas.openxmlformats.org/officeDocument/2006/relationships/notesSlide" Target="/ppt/notesSlides/notesSlide9.xml" Id="R300e29adc6d24ef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e54ed62830e491e" /><Relationship Type="http://schemas.openxmlformats.org/officeDocument/2006/relationships/notesSlide" Target="/ppt/notesSlides/notesSlide10.xml" Id="R926e6429c319430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e0bbc27215d4b55" /><Relationship Type="http://schemas.openxmlformats.org/officeDocument/2006/relationships/notesSlide" Target="/ppt/notesSlides/notesSlide11.xml" Id="R084bf0cdcc8949f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013afe36cc04543" /><Relationship Type="http://schemas.openxmlformats.org/officeDocument/2006/relationships/notesSlide" Target="/ppt/notesSlides/notesSlide12.xml" Id="R467534674a194b3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c40ad6f379046ce" /><Relationship Type="http://schemas.openxmlformats.org/officeDocument/2006/relationships/notesSlide" Target="/ppt/notesSlides/notesSlide13.xml" Id="R6896e526b849438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894038ef8634a97" /><Relationship Type="http://schemas.openxmlformats.org/officeDocument/2006/relationships/notesSlide" Target="/ppt/notesSlides/notesSlide14.xml" Id="Re9076a8ec9e247b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6b0ed1f4a3c4ac7" /><Relationship Type="http://schemas.openxmlformats.org/officeDocument/2006/relationships/notesSlide" Target="/ppt/notesSlides/notesSlide15.xml" Id="R96c394688ba148e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d269b9a712349f7" /><Relationship Type="http://schemas.openxmlformats.org/officeDocument/2006/relationships/notesSlide" Target="/ppt/notesSlides/notesSlide16.xml" Id="Rae8a983a0830430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db37e999d6849f0" /><Relationship Type="http://schemas.openxmlformats.org/officeDocument/2006/relationships/notesSlide" Target="/ppt/notesSlides/notesSlide17.xml" Id="Raf8809ef6bb74ed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93e7d91b73746de" /><Relationship Type="http://schemas.openxmlformats.org/officeDocument/2006/relationships/notesSlide" Target="/ppt/notesSlides/notesSlide18.xml" Id="Rb244bfba8635492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耶利米書第28章</a:t>
            </a:r>
          </a:p>
          <a:p xmlns:a="http://schemas.openxmlformats.org/drawingml/2006/main">
            <a:pPr algn="ctr">
              <a:buNone/>
            </a:pPr>
            <a:r>
              <a:rPr sz="2000">
                <a:solidFill>
                  <a:srgbClr val="FFFFFF"/>
                </a:solidFill>
                <a:latin typeface="Georgia"/>
                <a:ea typeface="Georgia"/>
                <a:cs typeface="Georgia"/>
              </a:rPr>
              <a:t>Jeremiah 28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28:1  |  Jeremiah 28:1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當年，就是猶大王西底家登基第四年五月，基遍人押朔的兒子，先知哈拿尼雅，在耶和華的殿中當着祭司和眾民對我說：</a:t>
            </a:r>
          </a:p>
          <a:p xmlns:a="http://schemas.openxmlformats.org/drawingml/2006/main">
            <a:pPr algn="ctr">
              <a:buNone/>
            </a:pPr>
            <a:r>
              <a:rPr sz="1800">
                <a:solidFill>
                  <a:srgbClr val="FFFFFF"/>
                </a:solidFill>
                <a:latin typeface="Georgia"/>
                <a:ea typeface="Georgia"/>
                <a:cs typeface="Georgia"/>
              </a:rPr>
              <a:t>And it came to pass the same year, in the beginning of the reign of Zedekiah king of Judah, in the fourth year, and in the fifth month, that Hananiah the son of Azur the prophet, which was of Gibeon, spake unto me in the house of the LORD, in the presence of the priests and of all the people,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28:2  |  Jeremiah 28:2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「萬軍之耶和華－以色列的神如此說：我已經折斷巴比倫王的軛。</a:t>
            </a:r>
          </a:p>
          <a:p xmlns:a="http://schemas.openxmlformats.org/drawingml/2006/main">
            <a:pPr algn="ctr">
              <a:buNone/>
            </a:pPr>
            <a:r>
              <a:rPr sz="2400">
                <a:solidFill>
                  <a:srgbClr val="FFFFFF"/>
                </a:solidFill>
                <a:latin typeface="Georgia"/>
                <a:ea typeface="Georgia"/>
                <a:cs typeface="Georgia"/>
              </a:rPr>
              <a:t>Thus speaketh the LORD of hosts, the God of Israel, saying, I have broken the yoke of the king of Babylon.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28:3  |  Jeremiah 28:3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二年之內，我要將巴比倫王尼布甲尼撒從這地掠到巴比倫的器皿，就是耶和華殿中的一切器皿都帶回此地。</a:t>
            </a:r>
          </a:p>
          <a:p xmlns:a="http://schemas.openxmlformats.org/drawingml/2006/main">
            <a:pPr algn="ctr">
              <a:buNone/>
            </a:pPr>
            <a:r>
              <a:rPr sz="2100">
                <a:solidFill>
                  <a:srgbClr val="FFFFFF"/>
                </a:solidFill>
                <a:latin typeface="Georgia"/>
                <a:ea typeface="Georgia"/>
                <a:cs typeface="Georgia"/>
              </a:rPr>
              <a:t>Within two full years will I bring again into this place all the vessels of the LORD’s house, that Nebuchadnezzar king of Babylon took away from this place, and carried them to Babylon: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28:4  |  Jeremiah 28:4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我又要將猶大王約雅敬的兒子耶哥尼雅和被擄到巴比倫去的一切猶大人帶回此地，因為我要折斷巴比倫王的軛。這是耶和華說的。」</a:t>
            </a:r>
          </a:p>
          <a:p xmlns:a="http://schemas.openxmlformats.org/drawingml/2006/main">
            <a:pPr algn="ctr">
              <a:buNone/>
            </a:pPr>
            <a:r>
              <a:rPr sz="2100">
                <a:solidFill>
                  <a:srgbClr val="FFFFFF"/>
                </a:solidFill>
                <a:latin typeface="Georgia"/>
                <a:ea typeface="Georgia"/>
                <a:cs typeface="Georgia"/>
              </a:rPr>
              <a:t>And I will bring again to this place Jeconiah the son of Jehoiakim king of Judah, with all the captives of Judah, that went into Babylon, saith the LORD: for I will break the yoke of the king of Babylon.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28:5  |  Jeremiah 28:5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先知耶利米當着祭司和站在耶和華殿裏的眾民對先知哈拿尼雅說：</a:t>
            </a:r>
          </a:p>
          <a:p xmlns:a="http://schemas.openxmlformats.org/drawingml/2006/main">
            <a:pPr algn="ctr">
              <a:buNone/>
            </a:pPr>
            <a:r>
              <a:rPr sz="2100">
                <a:solidFill>
                  <a:srgbClr val="FFFFFF"/>
                </a:solidFill>
                <a:latin typeface="Georgia"/>
                <a:ea typeface="Georgia"/>
                <a:cs typeface="Georgia"/>
              </a:rPr>
              <a:t>Then the prophet Jeremiah said unto the prophet Hananiah in the presence of the priests, and in the presence of all the people that stood in the house of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28:6  |  Jeremiah 28:6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「阿們！願耶和華如此行，願耶和華成就你所預言的話，將耶和華殿中的器皿和一切被擄去的人從巴比倫帶回此地。</a:t>
            </a:r>
          </a:p>
          <a:p xmlns:a="http://schemas.openxmlformats.org/drawingml/2006/main">
            <a:pPr algn="ctr">
              <a:buNone/>
            </a:pPr>
            <a:r>
              <a:rPr sz="1800">
                <a:solidFill>
                  <a:srgbClr val="FFFFFF"/>
                </a:solidFill>
                <a:latin typeface="Georgia"/>
                <a:ea typeface="Georgia"/>
                <a:cs typeface="Georgia"/>
              </a:rPr>
              <a:t>Even the prophet Jeremiah said, Amen: the LORD do so: the LORD perform thy words which thou hast prophesied, to bring again the vessels of the LORD’s house, and all that is carried away captive, from Babylon into this place.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28:7  |  Jeremiah 28:7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然而我向你和眾民耳中所要說的話，你應當聽。</a:t>
            </a:r>
          </a:p>
          <a:p xmlns:a="http://schemas.openxmlformats.org/drawingml/2006/main">
            <a:pPr algn="ctr">
              <a:buNone/>
            </a:pPr>
            <a:r>
              <a:rPr sz="2400">
                <a:solidFill>
                  <a:srgbClr val="FFFFFF"/>
                </a:solidFill>
                <a:latin typeface="Georgia"/>
                <a:ea typeface="Georgia"/>
                <a:cs typeface="Georgia"/>
              </a:rPr>
              <a:t>Nevertheless hear thou now this word that I speak in thine ears, and in the ears of all the people;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28:8  |  Jeremiah 28:8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從古以來，在你我以前的先知，向多國和大邦說預言，論到爭戰、災禍、瘟疫的事。</a:t>
            </a:r>
          </a:p>
          <a:p xmlns:a="http://schemas.openxmlformats.org/drawingml/2006/main">
            <a:pPr algn="ctr">
              <a:buNone/>
            </a:pPr>
            <a:r>
              <a:rPr sz="2100">
                <a:solidFill>
                  <a:srgbClr val="FFFFFF"/>
                </a:solidFill>
                <a:latin typeface="Georgia"/>
                <a:ea typeface="Georgia"/>
                <a:cs typeface="Georgia"/>
              </a:rPr>
              <a:t>The prophets that have been before me and before thee of old prophesied both against many countries, and against great kingdoms, of war, and of evil, and of pestilence.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28:9  |  Jeremiah 28:9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先知預言的平安，到話語成就的時候，人便知道他真是耶和華所差來的。」</a:t>
            </a:r>
          </a:p>
          <a:p xmlns:a="http://schemas.openxmlformats.org/drawingml/2006/main">
            <a:pPr algn="ctr">
              <a:buNone/>
            </a:pPr>
            <a:r>
              <a:rPr sz="2100">
                <a:solidFill>
                  <a:srgbClr val="FFFFFF"/>
                </a:solidFill>
                <a:latin typeface="Georgia"/>
                <a:ea typeface="Georgia"/>
                <a:cs typeface="Georgia"/>
              </a:rPr>
              <a:t>The prophet which prophesieth of peace, when the word of the prophet shall come to pass,  then shall the prophet be known, that the LORD hath truly sent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28:10  |  Jeremiah 28:10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於是，先知哈拿尼雅將先知耶利米頸項上的軛取下來，折斷了。</a:t>
            </a:r>
          </a:p>
          <a:p xmlns:a="http://schemas.openxmlformats.org/drawingml/2006/main">
            <a:pPr algn="ctr">
              <a:buNone/>
            </a:pPr>
            <a:r>
              <a:rPr sz="2400">
                <a:solidFill>
                  <a:srgbClr val="FFFFFF"/>
                </a:solidFill>
                <a:latin typeface="Georgia"/>
                <a:ea typeface="Georgia"/>
                <a:cs typeface="Georgia"/>
              </a:rPr>
              <a:t>Then Hananiah the prophet took the yoke from off the prophet Jeremiah’s neck, and brake it.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28:11  |  Jeremiah 28:11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哈拿尼雅又當着眾民說：「耶和華如此說：二年之內我必照樣從列國人的頸項上折斷巴比倫王尼布甲尼撒的軛。」於是先知耶利米就走了。</a:t>
            </a:r>
          </a:p>
          <a:p xmlns:a="http://schemas.openxmlformats.org/drawingml/2006/main">
            <a:pPr algn="ctr">
              <a:buNone/>
            </a:pPr>
            <a:r>
              <a:rPr sz="1800">
                <a:solidFill>
                  <a:srgbClr val="FFFFFF"/>
                </a:solidFill>
                <a:latin typeface="Georgia"/>
                <a:ea typeface="Georgia"/>
                <a:cs typeface="Georgia"/>
              </a:rPr>
              <a:t>And Hananiah spake in the presence of all the people, saying, Thus saith the LORD; Even so will I break the yoke of Nebuchadnezzar king of Babylon from the neck of all nations within the space of two full years. And the prophet Jeremiah went his way.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28:12  |  Jeremiah 28:12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先知哈拿尼雅把先知耶利米頸項上的軛折斷以後，耶和華的話臨到耶利米說：</a:t>
            </a:r>
          </a:p>
          <a:p xmlns:a="http://schemas.openxmlformats.org/drawingml/2006/main">
            <a:pPr algn="ctr">
              <a:buNone/>
            </a:pPr>
            <a:r>
              <a:rPr sz="2100">
                <a:solidFill>
                  <a:srgbClr val="FFFFFF"/>
                </a:solidFill>
                <a:latin typeface="Georgia"/>
                <a:ea typeface="Georgia"/>
                <a:cs typeface="Georgia"/>
              </a:rPr>
              <a:t>Then the word of the LORD came unto Jeremiah the prophet, after that Hananiah the prophet had broken the yoke from off the neck of the prophet Jeremiah, saying,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28:13  |  Jeremiah 28:13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「你去告訴哈拿尼雅說，耶和華如此說：你折斷木軛，卻換了鐵軛！</a:t>
            </a:r>
          </a:p>
          <a:p xmlns:a="http://schemas.openxmlformats.org/drawingml/2006/main">
            <a:pPr algn="ctr">
              <a:buNone/>
            </a:pPr>
            <a:r>
              <a:rPr sz="2400">
                <a:solidFill>
                  <a:srgbClr val="FFFFFF"/>
                </a:solidFill>
                <a:latin typeface="Georgia"/>
                <a:ea typeface="Georgia"/>
                <a:cs typeface="Georgia"/>
              </a:rPr>
              <a:t>Go and tell Hananiah, saying, Thus saith the LORD; Thou hast broken the yokes of wood; but thou shalt make for them yokes of iron.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28:14  |  Jeremiah 28:14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因為萬軍之耶和華－以色列的神如此說：我已將鐵軛加在這些國的頸項上，使他們服事巴比倫王尼布甲尼撒，他們總要服事他；我也把田野的走獸給了他。」</a:t>
            </a:r>
          </a:p>
          <a:p xmlns:a="http://schemas.openxmlformats.org/drawingml/2006/main">
            <a:pPr algn="ctr">
              <a:buNone/>
            </a:pPr>
            <a:r>
              <a:rPr sz="1800">
                <a:solidFill>
                  <a:srgbClr val="FFFFFF"/>
                </a:solidFill>
                <a:latin typeface="Georgia"/>
                <a:ea typeface="Georgia"/>
                <a:cs typeface="Georgia"/>
              </a:rPr>
              <a:t>For thus saith the LORD of hosts, the God of Israel; I have put a yoke of iron upon the neck of all these nations, that they may serve Nebuchadnezzar king of Babylon; and they shall serve him: and I have given him the beasts of the field also.</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28:15  |  Jeremiah 28:15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於是先知耶利米對先知哈拿尼雅說：「哈拿尼雅啊，你應當聽！耶和華並沒有差遣你，你竟使這百姓倚靠謊言。</a:t>
            </a:r>
          </a:p>
          <a:p xmlns:a="http://schemas.openxmlformats.org/drawingml/2006/main">
            <a:pPr algn="ctr">
              <a:buNone/>
            </a:pPr>
            <a:r>
              <a:rPr sz="2100">
                <a:solidFill>
                  <a:srgbClr val="FFFFFF"/>
                </a:solidFill>
                <a:latin typeface="Georgia"/>
                <a:ea typeface="Georgia"/>
                <a:cs typeface="Georgia"/>
              </a:rPr>
              <a:t>Then said the prophet Jeremiah unto Hananiah the prophet, Hear now, Hananiah; The LORD hath not sent thee; but thou makest this people to trust in a lie.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28:16  |  Jeremiah 28:16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所以耶和華如此說：看哪，我要叫你去世，你今年必死，因為你向耶和華說了叛逆的話。」</a:t>
            </a:r>
          </a:p>
          <a:p xmlns:a="http://schemas.openxmlformats.org/drawingml/2006/main">
            <a:pPr algn="ctr">
              <a:buNone/>
            </a:pPr>
            <a:r>
              <a:rPr sz="2100">
                <a:solidFill>
                  <a:srgbClr val="FFFFFF"/>
                </a:solidFill>
                <a:latin typeface="Georgia"/>
                <a:ea typeface="Georgia"/>
                <a:cs typeface="Georgia"/>
              </a:rPr>
              <a:t>Therefore thus saith the LORD; Behold, I will cast thee from off the face of the earth: this year thou shalt die, because thou hast taught rebellion against the LORD.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28:17  |  Jeremiah 28:17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這樣，先知哈拿尼雅當年七月間就死了。</a:t>
            </a:r>
          </a:p>
          <a:p xmlns:a="http://schemas.openxmlformats.org/drawingml/2006/main">
            <a:pPr algn="ctr">
              <a:buNone/>
            </a:pPr>
            <a:r>
              <a:rPr sz="2800">
                <a:solidFill>
                  <a:srgbClr val="FFFFFF"/>
                </a:solidFill>
                <a:latin typeface="Georgia"/>
                <a:ea typeface="Georgia"/>
                <a:cs typeface="Georgia"/>
              </a:rPr>
              <a:t>So Hananiah the prophet died the same year in the seventh month.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2026-08-30T04:08:46.3840000Z</dcterms:created>
  <dcterms:modified xsi:type="dcterms:W3CDTF">2026-08-30T04:08:46.3850000Z</dcterms:modified>
</coreProperties>
</file>