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71f7483ec4453a" /><Relationship Type="http://schemas.openxmlformats.org/officeDocument/2006/relationships/extended-properties" Target="/docProps/app.xml" Id="R62503be3a06f4091" /><Relationship Type="http://schemas.openxmlformats.org/officeDocument/2006/relationships/officeDocument" Target="/ppt/presentation.xml" Id="R5a6ad45845f646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5b8d4facdf499c"/>
  </p:sldMasterIdLst>
  <p:notesMasterIdLst>
    <p:notesMasterId xmlns:r="http://schemas.openxmlformats.org/officeDocument/2006/relationships" r:id="Rf68328c5fade40a6"/>
  </p:notesMasterIdLst>
  <p:sldIdLst>
    <p:sldId xmlns:r="http://schemas.openxmlformats.org/officeDocument/2006/relationships" id="256" r:id="Racd1a6f8a4b14812"/>
    <p:sldId xmlns:r="http://schemas.openxmlformats.org/officeDocument/2006/relationships" id="257" r:id="R03afab26755f43c1"/>
    <p:sldId xmlns:r="http://schemas.openxmlformats.org/officeDocument/2006/relationships" id="258" r:id="Re2f6562100de477c"/>
    <p:sldId xmlns:r="http://schemas.openxmlformats.org/officeDocument/2006/relationships" id="259" r:id="R6001cbda293c40da"/>
    <p:sldId xmlns:r="http://schemas.openxmlformats.org/officeDocument/2006/relationships" id="260" r:id="R4c8eb115f7e14e80"/>
    <p:sldId xmlns:r="http://schemas.openxmlformats.org/officeDocument/2006/relationships" id="261" r:id="R07171a0f114041a3"/>
    <p:sldId xmlns:r="http://schemas.openxmlformats.org/officeDocument/2006/relationships" id="262" r:id="Re21e9a38c09b4d82"/>
    <p:sldId xmlns:r="http://schemas.openxmlformats.org/officeDocument/2006/relationships" id="263" r:id="R3119a77c0b894c55"/>
    <p:sldId xmlns:r="http://schemas.openxmlformats.org/officeDocument/2006/relationships" id="264" r:id="Re47f559f01894576"/>
    <p:sldId xmlns:r="http://schemas.openxmlformats.org/officeDocument/2006/relationships" id="265" r:id="R44bb7fd6dc0545bf"/>
    <p:sldId xmlns:r="http://schemas.openxmlformats.org/officeDocument/2006/relationships" id="266" r:id="R6bcc6a2262984981"/>
    <p:sldId xmlns:r="http://schemas.openxmlformats.org/officeDocument/2006/relationships" id="267" r:id="R392d4ccdd40647a7"/>
    <p:sldId xmlns:r="http://schemas.openxmlformats.org/officeDocument/2006/relationships" id="268" r:id="R83cfb88655be4fd5"/>
    <p:sldId xmlns:r="http://schemas.openxmlformats.org/officeDocument/2006/relationships" id="269" r:id="Rb4683ac86b9b430a"/>
    <p:sldId xmlns:r="http://schemas.openxmlformats.org/officeDocument/2006/relationships" id="270" r:id="R9086ba6fe0b64086"/>
    <p:sldId xmlns:r="http://schemas.openxmlformats.org/officeDocument/2006/relationships" id="271" r:id="R7089f7c2e3c04390"/>
    <p:sldId xmlns:r="http://schemas.openxmlformats.org/officeDocument/2006/relationships" id="272" r:id="R5dc8dfe7247648de"/>
    <p:sldId xmlns:r="http://schemas.openxmlformats.org/officeDocument/2006/relationships" id="273" r:id="R87ed7dfa13af43e9"/>
    <p:sldId xmlns:r="http://schemas.openxmlformats.org/officeDocument/2006/relationships" id="274" r:id="R363f98409ac54106"/>
    <p:sldId xmlns:r="http://schemas.openxmlformats.org/officeDocument/2006/relationships" id="275" r:id="R5eff229ad5774bec"/>
    <p:sldId xmlns:r="http://schemas.openxmlformats.org/officeDocument/2006/relationships" id="276" r:id="Ra6eaabae27064462"/>
    <p:sldId xmlns:r="http://schemas.openxmlformats.org/officeDocument/2006/relationships" id="277" r:id="Raa74ccf1438d473b"/>
    <p:sldId xmlns:r="http://schemas.openxmlformats.org/officeDocument/2006/relationships" id="278" r:id="R986b091a28d34e5e"/>
    <p:sldId xmlns:r="http://schemas.openxmlformats.org/officeDocument/2006/relationships" id="279" r:id="Rde0ad771da3b4833"/>
    <p:sldId xmlns:r="http://schemas.openxmlformats.org/officeDocument/2006/relationships" id="280" r:id="Rafee2af1f0c643b1"/>
    <p:sldId xmlns:r="http://schemas.openxmlformats.org/officeDocument/2006/relationships" id="281" r:id="R75b788fc42364d7e"/>
    <p:sldId xmlns:r="http://schemas.openxmlformats.org/officeDocument/2006/relationships" id="282" r:id="R40b9761259ba4019"/>
    <p:sldId xmlns:r="http://schemas.openxmlformats.org/officeDocument/2006/relationships" id="283" r:id="Rc28b6685162645ab"/>
    <p:sldId xmlns:r="http://schemas.openxmlformats.org/officeDocument/2006/relationships" id="284" r:id="R844df7ffc52d4c40"/>
    <p:sldId xmlns:r="http://schemas.openxmlformats.org/officeDocument/2006/relationships" id="285" r:id="R0211b00162e941d8"/>
    <p:sldId xmlns:r="http://schemas.openxmlformats.org/officeDocument/2006/relationships" id="286" r:id="R9612b487e8cb43ac"/>
    <p:sldId xmlns:r="http://schemas.openxmlformats.org/officeDocument/2006/relationships" id="287" r:id="R689b881520a34b7c"/>
    <p:sldId xmlns:r="http://schemas.openxmlformats.org/officeDocument/2006/relationships" id="288" r:id="Rbdfe56d7453246b9"/>
    <p:sldId xmlns:r="http://schemas.openxmlformats.org/officeDocument/2006/relationships" id="289" r:id="R5c396e59617a439e"/>
    <p:sldId xmlns:r="http://schemas.openxmlformats.org/officeDocument/2006/relationships" id="290" r:id="Rbfc38510ff7d4589"/>
    <p:sldId xmlns:r="http://schemas.openxmlformats.org/officeDocument/2006/relationships" id="291" r:id="R1e6955ef92cd4701"/>
    <p:sldId xmlns:r="http://schemas.openxmlformats.org/officeDocument/2006/relationships" id="292" r:id="R89437fafb0754039"/>
    <p:sldId xmlns:r="http://schemas.openxmlformats.org/officeDocument/2006/relationships" id="293" r:id="R73895f1257ee4f6a"/>
    <p:sldId xmlns:r="http://schemas.openxmlformats.org/officeDocument/2006/relationships" id="294" r:id="R3d6fed3978f44610"/>
    <p:sldId xmlns:r="http://schemas.openxmlformats.org/officeDocument/2006/relationships" id="295" r:id="Rdb50fa3d358a4a81"/>
    <p:sldId xmlns:r="http://schemas.openxmlformats.org/officeDocument/2006/relationships" id="296" r:id="Rdc07fea614004574"/>
    <p:sldId xmlns:r="http://schemas.openxmlformats.org/officeDocument/2006/relationships" id="297" r:id="R8a2c43bd536c430c"/>
    <p:sldId xmlns:r="http://schemas.openxmlformats.org/officeDocument/2006/relationships" id="298" r:id="R808cf6f73a9a45b0"/>
    <p:sldId xmlns:r="http://schemas.openxmlformats.org/officeDocument/2006/relationships" id="299" r:id="Ra9c47ba6eafb4ce1"/>
    <p:sldId xmlns:r="http://schemas.openxmlformats.org/officeDocument/2006/relationships" id="300" r:id="Rab98889cb77a4fcb"/>
    <p:sldId xmlns:r="http://schemas.openxmlformats.org/officeDocument/2006/relationships" id="301" r:id="Rba182ea52dce4b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ef3e194c8644be" /><Relationship Type="http://schemas.openxmlformats.org/officeDocument/2006/relationships/slideMaster" Target="/ppt/slideMasters/slideMaster1.xml" Id="Rcf5b8d4facdf499c" /><Relationship Type="http://schemas.openxmlformats.org/officeDocument/2006/relationships/notesMaster" Target="/ppt/notesMasters/notesMaster1.xml" Id="Rf68328c5fade40a6" /><Relationship Type="http://schemas.openxmlformats.org/officeDocument/2006/relationships/presProps" Target="/ppt/presProps.xml" Id="Rc6c39f547e6641e8" /><Relationship Type="http://schemas.openxmlformats.org/officeDocument/2006/relationships/tableStyles" Target="/ppt/tableStyles.xml" Id="R20689d4075ef491e" /><Relationship Type="http://schemas.openxmlformats.org/officeDocument/2006/relationships/slide" Target="/ppt/slides/slide1.xml" Id="Racd1a6f8a4b14812" /><Relationship Type="http://schemas.openxmlformats.org/officeDocument/2006/relationships/slide" Target="/ppt/slides/slide2.xml" Id="R03afab26755f43c1" /><Relationship Type="http://schemas.openxmlformats.org/officeDocument/2006/relationships/slide" Target="/ppt/slides/slide3.xml" Id="Re2f6562100de477c" /><Relationship Type="http://schemas.openxmlformats.org/officeDocument/2006/relationships/slide" Target="/ppt/slides/slide4.xml" Id="R6001cbda293c40da" /><Relationship Type="http://schemas.openxmlformats.org/officeDocument/2006/relationships/slide" Target="/ppt/slides/slide5.xml" Id="R4c8eb115f7e14e80" /><Relationship Type="http://schemas.openxmlformats.org/officeDocument/2006/relationships/slide" Target="/ppt/slides/slide6.xml" Id="R07171a0f114041a3" /><Relationship Type="http://schemas.openxmlformats.org/officeDocument/2006/relationships/slide" Target="/ppt/slides/slide7.xml" Id="Re21e9a38c09b4d82" /><Relationship Type="http://schemas.openxmlformats.org/officeDocument/2006/relationships/slide" Target="/ppt/slides/slide8.xml" Id="R3119a77c0b894c55" /><Relationship Type="http://schemas.openxmlformats.org/officeDocument/2006/relationships/slide" Target="/ppt/slides/slide9.xml" Id="Re47f559f01894576" /><Relationship Type="http://schemas.openxmlformats.org/officeDocument/2006/relationships/slide" Target="/ppt/slides/slide10.xml" Id="R44bb7fd6dc0545bf" /><Relationship Type="http://schemas.openxmlformats.org/officeDocument/2006/relationships/slide" Target="/ppt/slides/slide11.xml" Id="R6bcc6a2262984981" /><Relationship Type="http://schemas.openxmlformats.org/officeDocument/2006/relationships/slide" Target="/ppt/slides/slide12.xml" Id="R392d4ccdd40647a7" /><Relationship Type="http://schemas.openxmlformats.org/officeDocument/2006/relationships/slide" Target="/ppt/slides/slide13.xml" Id="R83cfb88655be4fd5" /><Relationship Type="http://schemas.openxmlformats.org/officeDocument/2006/relationships/slide" Target="/ppt/slides/slide14.xml" Id="Rb4683ac86b9b430a" /><Relationship Type="http://schemas.openxmlformats.org/officeDocument/2006/relationships/slide" Target="/ppt/slides/slide15.xml" Id="R9086ba6fe0b64086" /><Relationship Type="http://schemas.openxmlformats.org/officeDocument/2006/relationships/slide" Target="/ppt/slides/slide16.xml" Id="R7089f7c2e3c04390" /><Relationship Type="http://schemas.openxmlformats.org/officeDocument/2006/relationships/slide" Target="/ppt/slides/slide17.xml" Id="R5dc8dfe7247648de" /><Relationship Type="http://schemas.openxmlformats.org/officeDocument/2006/relationships/slide" Target="/ppt/slides/slide18.xml" Id="R87ed7dfa13af43e9" /><Relationship Type="http://schemas.openxmlformats.org/officeDocument/2006/relationships/slide" Target="/ppt/slides/slide19.xml" Id="R363f98409ac54106" /><Relationship Type="http://schemas.openxmlformats.org/officeDocument/2006/relationships/slide" Target="/ppt/slides/slide20.xml" Id="R5eff229ad5774bec" /><Relationship Type="http://schemas.openxmlformats.org/officeDocument/2006/relationships/slide" Target="/ppt/slides/slide21.xml" Id="Ra6eaabae27064462" /><Relationship Type="http://schemas.openxmlformats.org/officeDocument/2006/relationships/slide" Target="/ppt/slides/slide22.xml" Id="Raa74ccf1438d473b" /><Relationship Type="http://schemas.openxmlformats.org/officeDocument/2006/relationships/slide" Target="/ppt/slides/slide23.xml" Id="R986b091a28d34e5e" /><Relationship Type="http://schemas.openxmlformats.org/officeDocument/2006/relationships/slide" Target="/ppt/slides/slide24.xml" Id="Rde0ad771da3b4833" /><Relationship Type="http://schemas.openxmlformats.org/officeDocument/2006/relationships/slide" Target="/ppt/slides/slide25.xml" Id="Rafee2af1f0c643b1" /><Relationship Type="http://schemas.openxmlformats.org/officeDocument/2006/relationships/slide" Target="/ppt/slides/slide26.xml" Id="R75b788fc42364d7e" /><Relationship Type="http://schemas.openxmlformats.org/officeDocument/2006/relationships/slide" Target="/ppt/slides/slide27.xml" Id="R40b9761259ba4019" /><Relationship Type="http://schemas.openxmlformats.org/officeDocument/2006/relationships/slide" Target="/ppt/slides/slide28.xml" Id="Rc28b6685162645ab" /><Relationship Type="http://schemas.openxmlformats.org/officeDocument/2006/relationships/slide" Target="/ppt/slides/slide29.xml" Id="R844df7ffc52d4c40" /><Relationship Type="http://schemas.openxmlformats.org/officeDocument/2006/relationships/slide" Target="/ppt/slides/slide30.xml" Id="R0211b00162e941d8" /><Relationship Type="http://schemas.openxmlformats.org/officeDocument/2006/relationships/slide" Target="/ppt/slides/slide31.xml" Id="R9612b487e8cb43ac" /><Relationship Type="http://schemas.openxmlformats.org/officeDocument/2006/relationships/slide" Target="/ppt/slides/slide32.xml" Id="R689b881520a34b7c" /><Relationship Type="http://schemas.openxmlformats.org/officeDocument/2006/relationships/slide" Target="/ppt/slides/slide33.xml" Id="Rbdfe56d7453246b9" /><Relationship Type="http://schemas.openxmlformats.org/officeDocument/2006/relationships/slide" Target="/ppt/slides/slide34.xml" Id="R5c396e59617a439e" /><Relationship Type="http://schemas.openxmlformats.org/officeDocument/2006/relationships/slide" Target="/ppt/slides/slide35.xml" Id="Rbfc38510ff7d4589" /><Relationship Type="http://schemas.openxmlformats.org/officeDocument/2006/relationships/slide" Target="/ppt/slides/slide36.xml" Id="R1e6955ef92cd4701" /><Relationship Type="http://schemas.openxmlformats.org/officeDocument/2006/relationships/slide" Target="/ppt/slides/slide37.xml" Id="R89437fafb0754039" /><Relationship Type="http://schemas.openxmlformats.org/officeDocument/2006/relationships/slide" Target="/ppt/slides/slide38.xml" Id="R73895f1257ee4f6a" /><Relationship Type="http://schemas.openxmlformats.org/officeDocument/2006/relationships/slide" Target="/ppt/slides/slide39.xml" Id="R3d6fed3978f44610" /><Relationship Type="http://schemas.openxmlformats.org/officeDocument/2006/relationships/slide" Target="/ppt/slides/slide40.xml" Id="Rdb50fa3d358a4a81" /><Relationship Type="http://schemas.openxmlformats.org/officeDocument/2006/relationships/slide" Target="/ppt/slides/slide41.xml" Id="Rdc07fea614004574" /><Relationship Type="http://schemas.openxmlformats.org/officeDocument/2006/relationships/slide" Target="/ppt/slides/slide42.xml" Id="R8a2c43bd536c430c" /><Relationship Type="http://schemas.openxmlformats.org/officeDocument/2006/relationships/slide" Target="/ppt/slides/slide43.xml" Id="R808cf6f73a9a45b0" /><Relationship Type="http://schemas.openxmlformats.org/officeDocument/2006/relationships/slide" Target="/ppt/slides/slide44.xml" Id="Ra9c47ba6eafb4ce1" /><Relationship Type="http://schemas.openxmlformats.org/officeDocument/2006/relationships/slide" Target="/ppt/slides/slide45.xml" Id="Rab98889cb77a4fcb" /><Relationship Type="http://schemas.openxmlformats.org/officeDocument/2006/relationships/slide" Target="/ppt/slides/slide46.xml" Id="Rba182ea52dce4b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bf6f6c15fd47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ea3ff9c39f4255" /><Relationship Type="http://schemas.openxmlformats.org/officeDocument/2006/relationships/notesMaster" Target="/ppt/notesMasters/notesMaster1.xml" Id="R82aec27c041c44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0b211582a94004" /><Relationship Type="http://schemas.openxmlformats.org/officeDocument/2006/relationships/notesMaster" Target="/ppt/notesMasters/notesMaster1.xml" Id="Raf7744aa390247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f100b0b3c5483c" /><Relationship Type="http://schemas.openxmlformats.org/officeDocument/2006/relationships/notesMaster" Target="/ppt/notesMasters/notesMaster1.xml" Id="Rb4ee50ea6b0746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43d706415c460d" /><Relationship Type="http://schemas.openxmlformats.org/officeDocument/2006/relationships/notesMaster" Target="/ppt/notesMasters/notesMaster1.xml" Id="R8b1d55ee99114f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65a880266048ea" /><Relationship Type="http://schemas.openxmlformats.org/officeDocument/2006/relationships/notesMaster" Target="/ppt/notesMasters/notesMaster1.xml" Id="R50b0a1a040f747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04d71cc15443c7" /><Relationship Type="http://schemas.openxmlformats.org/officeDocument/2006/relationships/notesMaster" Target="/ppt/notesMasters/notesMaster1.xml" Id="Rdc3bbea25c7549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544b6015354670" /><Relationship Type="http://schemas.openxmlformats.org/officeDocument/2006/relationships/notesMaster" Target="/ppt/notesMasters/notesMaster1.xml" Id="R2069250799b34c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6f37cb6b6e41cf" /><Relationship Type="http://schemas.openxmlformats.org/officeDocument/2006/relationships/notesMaster" Target="/ppt/notesMasters/notesMaster1.xml" Id="R2611938d90124d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b025f633494afe" /><Relationship Type="http://schemas.openxmlformats.org/officeDocument/2006/relationships/notesMaster" Target="/ppt/notesMasters/notesMaster1.xml" Id="Rb50a0f4ec6b646e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afe5a216194efc" /><Relationship Type="http://schemas.openxmlformats.org/officeDocument/2006/relationships/notesMaster" Target="/ppt/notesMasters/notesMaster1.xml" Id="R71d23b7304834a9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f17ac61fbd438c" /><Relationship Type="http://schemas.openxmlformats.org/officeDocument/2006/relationships/notesMaster" Target="/ppt/notesMasters/notesMaster1.xml" Id="R2ef6e6b18dbe49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cfa176614994d68" /><Relationship Type="http://schemas.openxmlformats.org/officeDocument/2006/relationships/notesMaster" Target="/ppt/notesMasters/notesMaster1.xml" Id="R25d2ad5cf4cd4bb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b172681555a40c8" /><Relationship Type="http://schemas.openxmlformats.org/officeDocument/2006/relationships/notesMaster" Target="/ppt/notesMasters/notesMaster1.xml" Id="Rb26ea3233e9d4ad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b9a0c7a717044c1" /><Relationship Type="http://schemas.openxmlformats.org/officeDocument/2006/relationships/notesMaster" Target="/ppt/notesMasters/notesMaster1.xml" Id="R6c6d6fbced794bb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67c22d76cf04816" /><Relationship Type="http://schemas.openxmlformats.org/officeDocument/2006/relationships/notesMaster" Target="/ppt/notesMasters/notesMaster1.xml" Id="R0856fcd29764470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b5c3b0da658428e" /><Relationship Type="http://schemas.openxmlformats.org/officeDocument/2006/relationships/notesMaster" Target="/ppt/notesMasters/notesMaster1.xml" Id="R26ece3b91bad44a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d2fa613d5724b37" /><Relationship Type="http://schemas.openxmlformats.org/officeDocument/2006/relationships/notesMaster" Target="/ppt/notesMasters/notesMaster1.xml" Id="Rf58e894238954c8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b519c9265ab4c62" /><Relationship Type="http://schemas.openxmlformats.org/officeDocument/2006/relationships/notesMaster" Target="/ppt/notesMasters/notesMaster1.xml" Id="Rc4ef1a011b014f7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63f6f26e7a044ed" /><Relationship Type="http://schemas.openxmlformats.org/officeDocument/2006/relationships/notesMaster" Target="/ppt/notesMasters/notesMaster1.xml" Id="Rd7780f405ae8456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12b8389e1334d5f" /><Relationship Type="http://schemas.openxmlformats.org/officeDocument/2006/relationships/notesMaster" Target="/ppt/notesMasters/notesMaster1.xml" Id="R75e47722cfd1479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5ba0fee8d584543" /><Relationship Type="http://schemas.openxmlformats.org/officeDocument/2006/relationships/notesMaster" Target="/ppt/notesMasters/notesMaster1.xml" Id="R0c311b0787ae4b7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d9a6327aaa04ef0" /><Relationship Type="http://schemas.openxmlformats.org/officeDocument/2006/relationships/notesMaster" Target="/ppt/notesMasters/notesMaster1.xml" Id="Reaec1a68d2a4446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c78a5348c344450" /><Relationship Type="http://schemas.openxmlformats.org/officeDocument/2006/relationships/notesMaster" Target="/ppt/notesMasters/notesMaster1.xml" Id="R80c22419440c4e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c0b1525335b4cf1" /><Relationship Type="http://schemas.openxmlformats.org/officeDocument/2006/relationships/notesMaster" Target="/ppt/notesMasters/notesMaster1.xml" Id="R6b1bdf5ae71749f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33498e150964dab" /><Relationship Type="http://schemas.openxmlformats.org/officeDocument/2006/relationships/notesMaster" Target="/ppt/notesMasters/notesMaster1.xml" Id="Rae295215872c4d2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8351b6f594d444f" /><Relationship Type="http://schemas.openxmlformats.org/officeDocument/2006/relationships/notesMaster" Target="/ppt/notesMasters/notesMaster1.xml" Id="R9d2bc5cd1e1245b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8eb749b615d401e" /><Relationship Type="http://schemas.openxmlformats.org/officeDocument/2006/relationships/notesMaster" Target="/ppt/notesMasters/notesMaster1.xml" Id="R82e135f1ea714bc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d74cec554e84c8a" /><Relationship Type="http://schemas.openxmlformats.org/officeDocument/2006/relationships/notesMaster" Target="/ppt/notesMasters/notesMaster1.xml" Id="R3856aa9dbd1c461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e7828af235a4f48" /><Relationship Type="http://schemas.openxmlformats.org/officeDocument/2006/relationships/notesMaster" Target="/ppt/notesMasters/notesMaster1.xml" Id="R3183d1548d844e7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ae4732129094136" /><Relationship Type="http://schemas.openxmlformats.org/officeDocument/2006/relationships/notesMaster" Target="/ppt/notesMasters/notesMaster1.xml" Id="R33dd2b446e694f3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c5da065c99c4c83" /><Relationship Type="http://schemas.openxmlformats.org/officeDocument/2006/relationships/notesMaster" Target="/ppt/notesMasters/notesMaster1.xml" Id="Rd1a8c5500c704d2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90509b3b77a4d0a" /><Relationship Type="http://schemas.openxmlformats.org/officeDocument/2006/relationships/notesMaster" Target="/ppt/notesMasters/notesMaster1.xml" Id="Rd150f4d33096400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3d4afba58184dad" /><Relationship Type="http://schemas.openxmlformats.org/officeDocument/2006/relationships/notesMaster" Target="/ppt/notesMasters/notesMaster1.xml" Id="R7fc1d0b870614b0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59c2b0f7ec64b38" /><Relationship Type="http://schemas.openxmlformats.org/officeDocument/2006/relationships/notesMaster" Target="/ppt/notesMasters/notesMaster1.xml" Id="R3a6e76ce31aa443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4f7d6f1cb2041bf" /><Relationship Type="http://schemas.openxmlformats.org/officeDocument/2006/relationships/notesMaster" Target="/ppt/notesMasters/notesMaster1.xml" Id="R00d8476652d44d2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7655b3c5e5c43a1" /><Relationship Type="http://schemas.openxmlformats.org/officeDocument/2006/relationships/notesMaster" Target="/ppt/notesMasters/notesMaster1.xml" Id="Rb91e7cfe12fe49f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c107e8e11894448" /><Relationship Type="http://schemas.openxmlformats.org/officeDocument/2006/relationships/notesMaster" Target="/ppt/notesMasters/notesMaster1.xml" Id="R396fc7937e7441f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558f80cae7644a5" /><Relationship Type="http://schemas.openxmlformats.org/officeDocument/2006/relationships/notesMaster" Target="/ppt/notesMasters/notesMaster1.xml" Id="R3443e4a35dd747d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9aabcac512c49af" /><Relationship Type="http://schemas.openxmlformats.org/officeDocument/2006/relationships/notesMaster" Target="/ppt/notesMasters/notesMaster1.xml" Id="Re4c6d187b3934dc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4248c2337e04ecc" /><Relationship Type="http://schemas.openxmlformats.org/officeDocument/2006/relationships/notesMaster" Target="/ppt/notesMasters/notesMaster1.xml" Id="R52c8f5d2dca7404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afb3025686d45e5" /><Relationship Type="http://schemas.openxmlformats.org/officeDocument/2006/relationships/notesMaster" Target="/ppt/notesMasters/notesMaster1.xml" Id="Ra1eb76ff0db848d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74e39f1ff8f94cbe" /><Relationship Type="http://schemas.openxmlformats.org/officeDocument/2006/relationships/notesMaster" Target="/ppt/notesMasters/notesMaster1.xml" Id="Rfe4fc06059d4484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f1ef62c0e5e34746" /><Relationship Type="http://schemas.openxmlformats.org/officeDocument/2006/relationships/notesMaster" Target="/ppt/notesMasters/notesMaster1.xml" Id="Re8553c5cc5dc445b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8dc34adc07f4b77" /><Relationship Type="http://schemas.openxmlformats.org/officeDocument/2006/relationships/notesMaster" Target="/ppt/notesMasters/notesMaster1.xml" Id="Rcc9cf5da0a144ae7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b37341da3ce4841" /><Relationship Type="http://schemas.openxmlformats.org/officeDocument/2006/relationships/notesMaster" Target="/ppt/notesMasters/notesMaster1.xml" Id="R38925aa9ee844ea2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72d44e4d712843d8" /><Relationship Type="http://schemas.openxmlformats.org/officeDocument/2006/relationships/notesMaster" Target="/ppt/notesMasters/notesMaster1.xml" Id="R0546d1d3266e4e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25578a0f044e52" /><Relationship Type="http://schemas.openxmlformats.org/officeDocument/2006/relationships/image" Target="/ppt/media/image.png" Id="R09924659f7e24bd3" /><Relationship Type="http://schemas.openxmlformats.org/officeDocument/2006/relationships/image" Target="/ppt/media/image2.png" Id="Raa1fbbbc0f964939" /><Relationship Type="http://schemas.openxmlformats.org/officeDocument/2006/relationships/image" Target="/ppt/media/image.jpeg" Id="Rc137a9bec9e44a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08d7390f8944d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9924659f7e24bd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a1fbbbc0f96493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37a9bec9e44ad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c33424533a469e" /><Relationship Type="http://schemas.openxmlformats.org/officeDocument/2006/relationships/slideLayout" Target="/ppt/slideLayouts/slideLayout1.xml" Id="R8de1e22d00f94762" /><Relationship Type="http://schemas.openxmlformats.org/officeDocument/2006/relationships/slideLayout" Target="/ppt/slideLayouts/slideLayout2.xml" Id="R873e60df21b546d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e1e22d00f94762"/>
    <p:sldLayoutId xmlns:r="http://schemas.openxmlformats.org/officeDocument/2006/relationships" id="2147483650" r:id="R873e60df21b546d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fc5fce12254acd" /><Relationship Type="http://schemas.openxmlformats.org/officeDocument/2006/relationships/notesSlide" Target="/ppt/notesSlides/notesSlide1.xml" Id="R8a16153f2c6144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f5754e94d749a7" /><Relationship Type="http://schemas.openxmlformats.org/officeDocument/2006/relationships/notesSlide" Target="/ppt/notesSlides/notesSlide2.xml" Id="Rc5d981a6b26b47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a467223e8842f1" /><Relationship Type="http://schemas.openxmlformats.org/officeDocument/2006/relationships/notesSlide" Target="/ppt/notesSlides/notesSlide3.xml" Id="R8d0a2767870142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12ddf2ac3b4059" /><Relationship Type="http://schemas.openxmlformats.org/officeDocument/2006/relationships/notesSlide" Target="/ppt/notesSlides/notesSlide4.xml" Id="R596b3c1d949f4f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b0072c82dc4f22" /><Relationship Type="http://schemas.openxmlformats.org/officeDocument/2006/relationships/notesSlide" Target="/ppt/notesSlides/notesSlide5.xml" Id="R8601e95b298846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1a686a3d0b4d2b" /><Relationship Type="http://schemas.openxmlformats.org/officeDocument/2006/relationships/notesSlide" Target="/ppt/notesSlides/notesSlide6.xml" Id="R82f464a2b9f84c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89144096c941b2" /><Relationship Type="http://schemas.openxmlformats.org/officeDocument/2006/relationships/notesSlide" Target="/ppt/notesSlides/notesSlide7.xml" Id="R93c2a6efd8f046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f008f5a9e84b74" /><Relationship Type="http://schemas.openxmlformats.org/officeDocument/2006/relationships/notesSlide" Target="/ppt/notesSlides/notesSlide8.xml" Id="R6d0082359b1e4a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1bc2a1dc174961" /><Relationship Type="http://schemas.openxmlformats.org/officeDocument/2006/relationships/notesSlide" Target="/ppt/notesSlides/notesSlide9.xml" Id="Ra324834f93cb48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55c11f477e46ea" /><Relationship Type="http://schemas.openxmlformats.org/officeDocument/2006/relationships/notesSlide" Target="/ppt/notesSlides/notesSlide10.xml" Id="Rcd658836096b4e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84792e8c1e4b03" /><Relationship Type="http://schemas.openxmlformats.org/officeDocument/2006/relationships/notesSlide" Target="/ppt/notesSlides/notesSlide11.xml" Id="R4dbcb484bea941a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4aba93ecf642cf" /><Relationship Type="http://schemas.openxmlformats.org/officeDocument/2006/relationships/notesSlide" Target="/ppt/notesSlides/notesSlide12.xml" Id="R8606aac37876464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af6a097a1f4fe4" /><Relationship Type="http://schemas.openxmlformats.org/officeDocument/2006/relationships/notesSlide" Target="/ppt/notesSlides/notesSlide13.xml" Id="Rdac90f9769af48a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7a7e9ced8e4691" /><Relationship Type="http://schemas.openxmlformats.org/officeDocument/2006/relationships/notesSlide" Target="/ppt/notesSlides/notesSlide14.xml" Id="Rcbee6297d43c41f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411267e2234027" /><Relationship Type="http://schemas.openxmlformats.org/officeDocument/2006/relationships/notesSlide" Target="/ppt/notesSlides/notesSlide15.xml" Id="R3ee673eaa8a8465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3e576bdd794200" /><Relationship Type="http://schemas.openxmlformats.org/officeDocument/2006/relationships/notesSlide" Target="/ppt/notesSlides/notesSlide16.xml" Id="R821f06ebd8104c8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68f7595f9d433c" /><Relationship Type="http://schemas.openxmlformats.org/officeDocument/2006/relationships/notesSlide" Target="/ppt/notesSlides/notesSlide17.xml" Id="Rbf5ea26479fc456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f8045d17e947fd" /><Relationship Type="http://schemas.openxmlformats.org/officeDocument/2006/relationships/notesSlide" Target="/ppt/notesSlides/notesSlide18.xml" Id="Rd3cc8132ebff43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91a1dfedd24c96" /><Relationship Type="http://schemas.openxmlformats.org/officeDocument/2006/relationships/notesSlide" Target="/ppt/notesSlides/notesSlide19.xml" Id="R3f5ce258e1c0440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f14c42ba6c419a" /><Relationship Type="http://schemas.openxmlformats.org/officeDocument/2006/relationships/notesSlide" Target="/ppt/notesSlides/notesSlide20.xml" Id="Re694b4b9c61349d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9a2d41b5f94b86" /><Relationship Type="http://schemas.openxmlformats.org/officeDocument/2006/relationships/notesSlide" Target="/ppt/notesSlides/notesSlide21.xml" Id="Reacc09dea6de407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9454a533fd4998" /><Relationship Type="http://schemas.openxmlformats.org/officeDocument/2006/relationships/notesSlide" Target="/ppt/notesSlides/notesSlide22.xml" Id="R415b7299ebf54ed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13d68273d744ed" /><Relationship Type="http://schemas.openxmlformats.org/officeDocument/2006/relationships/notesSlide" Target="/ppt/notesSlides/notesSlide23.xml" Id="R8b5c951865c4448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55b8ed3e264637" /><Relationship Type="http://schemas.openxmlformats.org/officeDocument/2006/relationships/notesSlide" Target="/ppt/notesSlides/notesSlide24.xml" Id="R6ac68341ceff441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246dc3f823487a" /><Relationship Type="http://schemas.openxmlformats.org/officeDocument/2006/relationships/notesSlide" Target="/ppt/notesSlides/notesSlide25.xml" Id="R4187ae22741f4c0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a0792af80e43fb" /><Relationship Type="http://schemas.openxmlformats.org/officeDocument/2006/relationships/notesSlide" Target="/ppt/notesSlides/notesSlide26.xml" Id="R91a6f702df104f9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825958eebd4061" /><Relationship Type="http://schemas.openxmlformats.org/officeDocument/2006/relationships/notesSlide" Target="/ppt/notesSlides/notesSlide27.xml" Id="R17dab7b1b0a74b6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43c0a99a2046b2" /><Relationship Type="http://schemas.openxmlformats.org/officeDocument/2006/relationships/notesSlide" Target="/ppt/notesSlides/notesSlide28.xml" Id="R4e0dfff606274f0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8c146e8ce5481c" /><Relationship Type="http://schemas.openxmlformats.org/officeDocument/2006/relationships/notesSlide" Target="/ppt/notesSlides/notesSlide29.xml" Id="R7cffaf6258034be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73f239508348f1" /><Relationship Type="http://schemas.openxmlformats.org/officeDocument/2006/relationships/notesSlide" Target="/ppt/notesSlides/notesSlide30.xml" Id="R751ecba21e7d468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a89b4aef749d7" /><Relationship Type="http://schemas.openxmlformats.org/officeDocument/2006/relationships/notesSlide" Target="/ppt/notesSlides/notesSlide31.xml" Id="R240f9bf2fa534b2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9e0cd93243403a" /><Relationship Type="http://schemas.openxmlformats.org/officeDocument/2006/relationships/notesSlide" Target="/ppt/notesSlides/notesSlide32.xml" Id="R2588478f102e4f3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6984444e09465f" /><Relationship Type="http://schemas.openxmlformats.org/officeDocument/2006/relationships/notesSlide" Target="/ppt/notesSlides/notesSlide33.xml" Id="R88ab1d7af2e84b3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3b2171ba444079" /><Relationship Type="http://schemas.openxmlformats.org/officeDocument/2006/relationships/notesSlide" Target="/ppt/notesSlides/notesSlide34.xml" Id="R59a65e9f1dc2478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2dd71445704fba" /><Relationship Type="http://schemas.openxmlformats.org/officeDocument/2006/relationships/notesSlide" Target="/ppt/notesSlides/notesSlide35.xml" Id="Rb5409357933d4a5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3b3aa076bf49c0" /><Relationship Type="http://schemas.openxmlformats.org/officeDocument/2006/relationships/notesSlide" Target="/ppt/notesSlides/notesSlide36.xml" Id="R3769a3e3474143d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66cbc9934f4119" /><Relationship Type="http://schemas.openxmlformats.org/officeDocument/2006/relationships/notesSlide" Target="/ppt/notesSlides/notesSlide37.xml" Id="R6a0519c1fe12477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5083be88814b04" /><Relationship Type="http://schemas.openxmlformats.org/officeDocument/2006/relationships/notesSlide" Target="/ppt/notesSlides/notesSlide38.xml" Id="Rb2f982ef1fbb416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e55a45a4974537" /><Relationship Type="http://schemas.openxmlformats.org/officeDocument/2006/relationships/notesSlide" Target="/ppt/notesSlides/notesSlide39.xml" Id="R0dcce9012cfe45f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7c71332c994939" /><Relationship Type="http://schemas.openxmlformats.org/officeDocument/2006/relationships/notesSlide" Target="/ppt/notesSlides/notesSlide40.xml" Id="Re20ca3a5076a4c7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1da2a99d9b4e36" /><Relationship Type="http://schemas.openxmlformats.org/officeDocument/2006/relationships/notesSlide" Target="/ppt/notesSlides/notesSlide41.xml" Id="R79ce733a457d448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3b677ec17a4922" /><Relationship Type="http://schemas.openxmlformats.org/officeDocument/2006/relationships/notesSlide" Target="/ppt/notesSlides/notesSlide42.xml" Id="R96f30120766e417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217477180a4348" /><Relationship Type="http://schemas.openxmlformats.org/officeDocument/2006/relationships/notesSlide" Target="/ppt/notesSlides/notesSlide43.xml" Id="R81af53cb9fd640e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017ec5aee847e5" /><Relationship Type="http://schemas.openxmlformats.org/officeDocument/2006/relationships/notesSlide" Target="/ppt/notesSlides/notesSlide44.xml" Id="Rbf3307dfc7d747d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1091b4c764458b" /><Relationship Type="http://schemas.openxmlformats.org/officeDocument/2006/relationships/notesSlide" Target="/ppt/notesSlides/notesSlide45.xml" Id="R7b460e99c039448a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fe054fe67143e0" /><Relationship Type="http://schemas.openxmlformats.org/officeDocument/2006/relationships/notesSlide" Target="/ppt/notesSlides/notesSlide46.xml" Id="R8147037f86b74b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  |  Psalms 105:1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你們要稱謝耶和華， 求告他的名， 在萬民中傳揚他的作為！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LORD; call upon his name: make known his deeds among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  |  Psalms 105:2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要向他唱詩歌頌， 談論他一切奇妙的作為！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him, sing psalms unto him: talk ye of all his wondrous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  |  Psalms 105:3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要以他的聖名誇耀！ 尋求耶和華的人，心中應當歡喜！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Glory ye in his holy name: let the heart of them rejoice that seek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  |  Psalms 105:4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要尋求耶和華與他的能力， 時常尋求他的面。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Seek the LORD, and his strength: seek his face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105:5  |  Psalms 105:5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他僕人亞伯拉罕的後裔， 他所揀選雅各的子孫哪， 你們要記念他奇妙的作為和他的奇事， 並他口中的判語。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his marvellous works that he hath done; his wonders, and the judgments of his mouth;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105:6  |  Psalms 105:6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（和合本節號合併）他僕人亞伯拉罕的後裔， 他所揀選雅各的子孫哪， 你們要記念他奇妙的作為和他的奇事， 並他口中的判語。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ye seed of Abraham his servant, ye children of Jacob his chosen.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105:7  |  Psalms 105:7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他是耶和華－我們的神； 全地都有他的判斷。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the LORD our God: his judgments are in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105:8  |  Psalms 105:8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他記念他的約，直到永遠； 他所吩咐的話，直到千代－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remembered his covenant for ever, the word which he commanded to a thousand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105:9  |  Psalms 105:9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就是與亞伯拉罕所立的[約]， 向以撒所起的誓。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covenant he made with Abraham, and his oath unto Isaac;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105:10  |  Psalms 105:10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他又將這約向雅各定為律例， 向以色列定為永遠的約，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confirmed the same unto Jacob for a law, and to Israel for an everlasting covenant: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105:11  |  Psalms 105:11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說：我必將迦南地賜給你， 作你產業的分。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Unto thee will I give the land of Canaan, the lot of your inheritance: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105:12  |  Psalms 105:12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當時，他們人丁有限，數目稀少， 並且在那地為寄居的。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they were but a few men in number; yea, very few, and strangers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105:13  |  Psalms 105:13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他們從這邦遊到那邦， 從這國行到那國。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they went from one nation to another, from one kingdom to another people;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105:14  |  Psalms 105:14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他不容甚麼人欺負他們， 為他們的緣故責備君王，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suffered no man to do them wrong: yea, he reproved kings for their sakes;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105:15  |  Psalms 105:15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說：不可難為我受膏的人， 也不可惡待我的先知。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Touch not mine anointed, and do my prophets no harm.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105:16  |  Psalms 105:16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他命饑荒降在那地上， 將所倚靠的糧食全行斷絕，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he called for a famine upon the land: he brake the whole staff of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105:17  |  Psalms 105:17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在他們以先打發一個人去 －約瑟被賣為奴僕。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a man before them, even Joseph, who was sold for a servant: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105:18  |  Psalms 105:18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人用腳鐐傷他的腳； 他被鐵[鍊]捆拘。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feet they hurt with fetters: he was laid in iron: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105:19  |  Psalms 105:19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耶和華的話試煉他， 直等到他所說的應驗了。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Until the time that his word came: the word of the LORD tried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105:20  |  Psalms 105:20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王打發人把他解開， 就是治理眾民的，把他釋放，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 sent and loosed him; even the ruler of the people, and let him go free.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105:21  |  Psalms 105:21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立他作王家之主， 掌管他一切所有的，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made him lord of his house, and ruler of all his substance: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105:22  |  Psalms 105:22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使他隨意捆綁他的臣宰， 將智慧教導他的長老。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bind his princes at his pleasure; and teach his senators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105:23  |  Psalms 105:23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以色列也到了埃及； 雅各在含地寄居。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Israel also came into Egypt; and Jacob sojourned in the land of 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105:24  |  Psalms 105:24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耶和華使他的百姓生養眾多， 使他們比敵人強盛，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increased his people greatly; and made them stronger than their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105:25  |  Psalms 105:25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使敵人的心轉去恨他的百姓， 並用詭計待他的僕人。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turned their heart to hate his people, to deal subtilly with his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105:26  |  Psalms 105:26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他打發他的僕人摩西 和他所揀選的亞倫，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Moses his servant; and Aaron whom he had chosen.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105:27  |  Psalms 105:27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在敵人中間顯他的神蹟， 在含地顯他的奇事。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shewed his signs among them, and wonders in the land of 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105:28  |  Psalms 105:28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他命黑暗，就有黑暗； 沒有違背他話的。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darkness, and made it dark; and they rebelled not against his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105:29  |  Psalms 105:29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他叫埃及的水變為血， 叫他們的魚死了。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turned their waters into blood, and slew their fish.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105:30  |  Psalms 105:30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在他們的地上以及王宮的內室， 青蛙多多滋生。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land brought forth frogs in abundance, in the chambers of their kings.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105:31  |  Psalms 105:31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他說一聲，蒼蠅就成群而來， 並有虱子進入他們四境。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spake, and there came divers sorts of flies, and lice in all their coasts.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105:32  |  Psalms 105:32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他給他們降下冰雹為雨， 在他們的地上降下火焰。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gave them hail for rain, and flaming fire in their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105:33  |  Psalms 105:33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他也擊打他們的葡萄樹和無花果樹， 毀壞他們境內的樹木。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smote their vines also and their fig trees; and brake the trees of their coasts.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105:34  |  Psalms 105:34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他說一聲，就有蝗蟲螞蚱上來， 不計其數，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spake, and the locusts came, and caterpillers, and that without number,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105:35  |  Psalms 105:35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吃盡了他們地上各樣的菜蔬 和田地的出產。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did eat up all the herbs in their land, and devoured the fruit of their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105:36  |  Psalms 105:36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他又擊殺他們國內一切的長子， 就是他們強壯時頭生的。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smote also all the firstborn in their land, the chief of all their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105:37  |  Psalms 105:37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他領自己的百姓帶銀子金子出來； 他支派中沒有一個軟弱的。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brought them forth also with silver and gold: and there was not one feeble person among their tribes.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105:38  |  Psalms 105:38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他們出來的時候，埃及人便歡喜； 原來埃及人懼怕他們。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Egypt was glad when they departed: for the fear of them fell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105:39  |  Psalms 105:39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他鋪張雲彩當遮蓋， 夜間使火光照。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spread a cloud for a covering; and fire to give light in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105:40  |  Psalms 105:40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他們一求，他就使鵪鶉飛來， 並用天上的糧食叫他們飽足。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people asked, and he brought quails, and satisfied them with the bread of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105:41  |  Psalms 105:41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他打開磐石，水就湧出； 在乾旱之處，水流成河。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opened the rock, and the waters gushed out; they ran in the dry places like a river.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105:42  |  Psalms 105:42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這都因他記念他的聖言 和他的僕人亞伯拉罕。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remembered his holy promise, and Abraham his servant.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105:43  |  Psalms 105:43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他帶領百姓歡樂而出， 帶領選民歡呼前往。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forth his people with joy, and his chosen with gladness: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105:44  |  Psalms 105:44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他將列國的地賜給他們， 他們便承受眾民勞碌得來的，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gave them the lands of the heathen: and they inherited the labour of the people;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105:45  |  Psalms 105:45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好使他們遵他的律例， 守他的律法。 你們要讚美耶和華！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might observe his statutes, and keep his laws.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2026-08-30T04:32:59.8250000Z</dcterms:created>
  <dcterms:modified xsi:type="dcterms:W3CDTF">2026-08-30T04:32:59.8250000Z</dcterms:modified>
</coreProperties>
</file>