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e4c2cab79274541" /><Relationship Type="http://schemas.openxmlformats.org/officeDocument/2006/relationships/extended-properties" Target="/docProps/app.xml" Id="R5bbd4f06788b4220" /><Relationship Type="http://schemas.openxmlformats.org/officeDocument/2006/relationships/officeDocument" Target="/ppt/presentation.xml" Id="Rbe1605baa86d4093" /></Relationships>
</file>

<file path=ppt/presentation.xml><?xml version="1.0" encoding="utf-8"?>
<p:presentation xmlns:p="http://schemas.openxmlformats.org/presentationml/2006/main">
  <p:sldMasterIdLst>
    <p:sldMasterId xmlns:r="http://schemas.openxmlformats.org/officeDocument/2006/relationships" id="2147483648" r:id="Ref2af2025ddd4322"/>
  </p:sldMasterIdLst>
  <p:notesMasterIdLst>
    <p:notesMasterId xmlns:r="http://schemas.openxmlformats.org/officeDocument/2006/relationships" r:id="Rfa93964dfca74d16"/>
  </p:notesMasterIdLst>
  <p:sldIdLst>
    <p:sldId xmlns:r="http://schemas.openxmlformats.org/officeDocument/2006/relationships" id="256" r:id="Rd95818bb083d463b"/>
    <p:sldId xmlns:r="http://schemas.openxmlformats.org/officeDocument/2006/relationships" id="257" r:id="R2c8eb419e80a49eb"/>
    <p:sldId xmlns:r="http://schemas.openxmlformats.org/officeDocument/2006/relationships" id="258" r:id="Rffb5f2bccb724eaf"/>
    <p:sldId xmlns:r="http://schemas.openxmlformats.org/officeDocument/2006/relationships" id="259" r:id="Rbcde3f3e5e6748b3"/>
    <p:sldId xmlns:r="http://schemas.openxmlformats.org/officeDocument/2006/relationships" id="260" r:id="R997d75b43a0e4aa6"/>
    <p:sldId xmlns:r="http://schemas.openxmlformats.org/officeDocument/2006/relationships" id="261" r:id="R974567f85eb343a3"/>
    <p:sldId xmlns:r="http://schemas.openxmlformats.org/officeDocument/2006/relationships" id="262" r:id="R71bb1c608fea4b00"/>
    <p:sldId xmlns:r="http://schemas.openxmlformats.org/officeDocument/2006/relationships" id="263" r:id="R7ef4cccc88164f09"/>
    <p:sldId xmlns:r="http://schemas.openxmlformats.org/officeDocument/2006/relationships" id="264" r:id="R7093f82c797d45b5"/>
    <p:sldId xmlns:r="http://schemas.openxmlformats.org/officeDocument/2006/relationships" id="265" r:id="Rf8d784a952d74bd3"/>
    <p:sldId xmlns:r="http://schemas.openxmlformats.org/officeDocument/2006/relationships" id="266" r:id="R0b0c9b6a17bb4fa4"/>
    <p:sldId xmlns:r="http://schemas.openxmlformats.org/officeDocument/2006/relationships" id="267" r:id="R4b04e6fb787241c4"/>
    <p:sldId xmlns:r="http://schemas.openxmlformats.org/officeDocument/2006/relationships" id="268" r:id="R8e564ff8e3eb4aaf"/>
    <p:sldId xmlns:r="http://schemas.openxmlformats.org/officeDocument/2006/relationships" id="269" r:id="R71dd7781e6df44e7"/>
    <p:sldId xmlns:r="http://schemas.openxmlformats.org/officeDocument/2006/relationships" id="270" r:id="Ra81901eed30d4730"/>
    <p:sldId xmlns:r="http://schemas.openxmlformats.org/officeDocument/2006/relationships" id="271" r:id="R05a07d7eaf8945ef"/>
    <p:sldId xmlns:r="http://schemas.openxmlformats.org/officeDocument/2006/relationships" id="272" r:id="Rc47ce96120f3472e"/>
    <p:sldId xmlns:r="http://schemas.openxmlformats.org/officeDocument/2006/relationships" id="273" r:id="Re506463c49a649e2"/>
    <p:sldId xmlns:r="http://schemas.openxmlformats.org/officeDocument/2006/relationships" id="274" r:id="R93b21b24b76f42b6"/>
    <p:sldId xmlns:r="http://schemas.openxmlformats.org/officeDocument/2006/relationships" id="275" r:id="Rd843e4618a1f4ceb"/>
    <p:sldId xmlns:r="http://schemas.openxmlformats.org/officeDocument/2006/relationships" id="276" r:id="R6b9ccedc8f7e43d6"/>
    <p:sldId xmlns:r="http://schemas.openxmlformats.org/officeDocument/2006/relationships" id="277" r:id="R615572849c734fc6"/>
    <p:sldId xmlns:r="http://schemas.openxmlformats.org/officeDocument/2006/relationships" id="278" r:id="R21ab3c9d001a4eb6"/>
    <p:sldId xmlns:r="http://schemas.openxmlformats.org/officeDocument/2006/relationships" id="279" r:id="R2ff689eec4354a1e"/>
    <p:sldId xmlns:r="http://schemas.openxmlformats.org/officeDocument/2006/relationships" id="280" r:id="Rf4f7225782d147bf"/>
    <p:sldId xmlns:r="http://schemas.openxmlformats.org/officeDocument/2006/relationships" id="281" r:id="Rceea60ebf9b34c5c"/>
    <p:sldId xmlns:r="http://schemas.openxmlformats.org/officeDocument/2006/relationships" id="282" r:id="R8adbdefe547c4357"/>
    <p:sldId xmlns:r="http://schemas.openxmlformats.org/officeDocument/2006/relationships" id="283" r:id="R8c2ee59a94544632"/>
    <p:sldId xmlns:r="http://schemas.openxmlformats.org/officeDocument/2006/relationships" id="284" r:id="R3d31a2456a9e422d"/>
    <p:sldId xmlns:r="http://schemas.openxmlformats.org/officeDocument/2006/relationships" id="285" r:id="R0de127eb096d4702"/>
    <p:sldId xmlns:r="http://schemas.openxmlformats.org/officeDocument/2006/relationships" id="286" r:id="Rcfb579e5ebf34346"/>
    <p:sldId xmlns:r="http://schemas.openxmlformats.org/officeDocument/2006/relationships" id="287" r:id="R33ad3f3b5ca74dcb"/>
    <p:sldId xmlns:r="http://schemas.openxmlformats.org/officeDocument/2006/relationships" id="288" r:id="R37a2e83be97e4ee9"/>
    <p:sldId xmlns:r="http://schemas.openxmlformats.org/officeDocument/2006/relationships" id="289" r:id="Rb7fa715054e84961"/>
    <p:sldId xmlns:r="http://schemas.openxmlformats.org/officeDocument/2006/relationships" id="290" r:id="R35d0e406655a420b"/>
    <p:sldId xmlns:r="http://schemas.openxmlformats.org/officeDocument/2006/relationships" id="291" r:id="Ra4b59ca201444602"/>
    <p:sldId xmlns:r="http://schemas.openxmlformats.org/officeDocument/2006/relationships" id="292" r:id="Raf4c9c281ed3469f"/>
    <p:sldId xmlns:r="http://schemas.openxmlformats.org/officeDocument/2006/relationships" id="293" r:id="R6976e4c6ef69402c"/>
    <p:sldId xmlns:r="http://schemas.openxmlformats.org/officeDocument/2006/relationships" id="294" r:id="R84c79a8762444939"/>
    <p:sldId xmlns:r="http://schemas.openxmlformats.org/officeDocument/2006/relationships" id="295" r:id="Rf18f760ee0644f3f"/>
    <p:sldId xmlns:r="http://schemas.openxmlformats.org/officeDocument/2006/relationships" id="296" r:id="Rd98d35bf666d4dc1"/>
    <p:sldId xmlns:r="http://schemas.openxmlformats.org/officeDocument/2006/relationships" id="297" r:id="R315884b8acbf4a6e"/>
    <p:sldId xmlns:r="http://schemas.openxmlformats.org/officeDocument/2006/relationships" id="298" r:id="R72887d0183544abc"/>
    <p:sldId xmlns:r="http://schemas.openxmlformats.org/officeDocument/2006/relationships" id="299" r:id="R5ff76261c39e47f8"/>
    <p:sldId xmlns:r="http://schemas.openxmlformats.org/officeDocument/2006/relationships" id="300" r:id="R44cff6dfbf4d48b0"/>
    <p:sldId xmlns:r="http://schemas.openxmlformats.org/officeDocument/2006/relationships" id="301" r:id="Re0834101ce284018"/>
    <p:sldId xmlns:r="http://schemas.openxmlformats.org/officeDocument/2006/relationships" id="302" r:id="R610a465bf00a444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4bd29d8685487e" /><Relationship Type="http://schemas.openxmlformats.org/officeDocument/2006/relationships/slideMaster" Target="/ppt/slideMasters/slideMaster1.xml" Id="Ref2af2025ddd4322" /><Relationship Type="http://schemas.openxmlformats.org/officeDocument/2006/relationships/notesMaster" Target="/ppt/notesMasters/notesMaster1.xml" Id="Rfa93964dfca74d16" /><Relationship Type="http://schemas.openxmlformats.org/officeDocument/2006/relationships/presProps" Target="/ppt/presProps.xml" Id="Ra379925288fd434c" /><Relationship Type="http://schemas.openxmlformats.org/officeDocument/2006/relationships/tableStyles" Target="/ppt/tableStyles.xml" Id="Re88ee1d5f3bd4861" /><Relationship Type="http://schemas.openxmlformats.org/officeDocument/2006/relationships/slide" Target="/ppt/slides/slide1.xml" Id="Rd95818bb083d463b" /><Relationship Type="http://schemas.openxmlformats.org/officeDocument/2006/relationships/slide" Target="/ppt/slides/slide2.xml" Id="R2c8eb419e80a49eb" /><Relationship Type="http://schemas.openxmlformats.org/officeDocument/2006/relationships/slide" Target="/ppt/slides/slide3.xml" Id="Rffb5f2bccb724eaf" /><Relationship Type="http://schemas.openxmlformats.org/officeDocument/2006/relationships/slide" Target="/ppt/slides/slide4.xml" Id="Rbcde3f3e5e6748b3" /><Relationship Type="http://schemas.openxmlformats.org/officeDocument/2006/relationships/slide" Target="/ppt/slides/slide5.xml" Id="R997d75b43a0e4aa6" /><Relationship Type="http://schemas.openxmlformats.org/officeDocument/2006/relationships/slide" Target="/ppt/slides/slide6.xml" Id="R974567f85eb343a3" /><Relationship Type="http://schemas.openxmlformats.org/officeDocument/2006/relationships/slide" Target="/ppt/slides/slide7.xml" Id="R71bb1c608fea4b00" /><Relationship Type="http://schemas.openxmlformats.org/officeDocument/2006/relationships/slide" Target="/ppt/slides/slide8.xml" Id="R7ef4cccc88164f09" /><Relationship Type="http://schemas.openxmlformats.org/officeDocument/2006/relationships/slide" Target="/ppt/slides/slide9.xml" Id="R7093f82c797d45b5" /><Relationship Type="http://schemas.openxmlformats.org/officeDocument/2006/relationships/slide" Target="/ppt/slides/slide10.xml" Id="Rf8d784a952d74bd3" /><Relationship Type="http://schemas.openxmlformats.org/officeDocument/2006/relationships/slide" Target="/ppt/slides/slide11.xml" Id="R0b0c9b6a17bb4fa4" /><Relationship Type="http://schemas.openxmlformats.org/officeDocument/2006/relationships/slide" Target="/ppt/slides/slide12.xml" Id="R4b04e6fb787241c4" /><Relationship Type="http://schemas.openxmlformats.org/officeDocument/2006/relationships/slide" Target="/ppt/slides/slide13.xml" Id="R8e564ff8e3eb4aaf" /><Relationship Type="http://schemas.openxmlformats.org/officeDocument/2006/relationships/slide" Target="/ppt/slides/slide14.xml" Id="R71dd7781e6df44e7" /><Relationship Type="http://schemas.openxmlformats.org/officeDocument/2006/relationships/slide" Target="/ppt/slides/slide15.xml" Id="Ra81901eed30d4730" /><Relationship Type="http://schemas.openxmlformats.org/officeDocument/2006/relationships/slide" Target="/ppt/slides/slide16.xml" Id="R05a07d7eaf8945ef" /><Relationship Type="http://schemas.openxmlformats.org/officeDocument/2006/relationships/slide" Target="/ppt/slides/slide17.xml" Id="Rc47ce96120f3472e" /><Relationship Type="http://schemas.openxmlformats.org/officeDocument/2006/relationships/slide" Target="/ppt/slides/slide18.xml" Id="Re506463c49a649e2" /><Relationship Type="http://schemas.openxmlformats.org/officeDocument/2006/relationships/slide" Target="/ppt/slides/slide19.xml" Id="R93b21b24b76f42b6" /><Relationship Type="http://schemas.openxmlformats.org/officeDocument/2006/relationships/slide" Target="/ppt/slides/slide20.xml" Id="Rd843e4618a1f4ceb" /><Relationship Type="http://schemas.openxmlformats.org/officeDocument/2006/relationships/slide" Target="/ppt/slides/slide21.xml" Id="R6b9ccedc8f7e43d6" /><Relationship Type="http://schemas.openxmlformats.org/officeDocument/2006/relationships/slide" Target="/ppt/slides/slide22.xml" Id="R615572849c734fc6" /><Relationship Type="http://schemas.openxmlformats.org/officeDocument/2006/relationships/slide" Target="/ppt/slides/slide23.xml" Id="R21ab3c9d001a4eb6" /><Relationship Type="http://schemas.openxmlformats.org/officeDocument/2006/relationships/slide" Target="/ppt/slides/slide24.xml" Id="R2ff689eec4354a1e" /><Relationship Type="http://schemas.openxmlformats.org/officeDocument/2006/relationships/slide" Target="/ppt/slides/slide25.xml" Id="Rf4f7225782d147bf" /><Relationship Type="http://schemas.openxmlformats.org/officeDocument/2006/relationships/slide" Target="/ppt/slides/slide26.xml" Id="Rceea60ebf9b34c5c" /><Relationship Type="http://schemas.openxmlformats.org/officeDocument/2006/relationships/slide" Target="/ppt/slides/slide27.xml" Id="R8adbdefe547c4357" /><Relationship Type="http://schemas.openxmlformats.org/officeDocument/2006/relationships/slide" Target="/ppt/slides/slide28.xml" Id="R8c2ee59a94544632" /><Relationship Type="http://schemas.openxmlformats.org/officeDocument/2006/relationships/slide" Target="/ppt/slides/slide29.xml" Id="R3d31a2456a9e422d" /><Relationship Type="http://schemas.openxmlformats.org/officeDocument/2006/relationships/slide" Target="/ppt/slides/slide30.xml" Id="R0de127eb096d4702" /><Relationship Type="http://schemas.openxmlformats.org/officeDocument/2006/relationships/slide" Target="/ppt/slides/slide31.xml" Id="Rcfb579e5ebf34346" /><Relationship Type="http://schemas.openxmlformats.org/officeDocument/2006/relationships/slide" Target="/ppt/slides/slide32.xml" Id="R33ad3f3b5ca74dcb" /><Relationship Type="http://schemas.openxmlformats.org/officeDocument/2006/relationships/slide" Target="/ppt/slides/slide33.xml" Id="R37a2e83be97e4ee9" /><Relationship Type="http://schemas.openxmlformats.org/officeDocument/2006/relationships/slide" Target="/ppt/slides/slide34.xml" Id="Rb7fa715054e84961" /><Relationship Type="http://schemas.openxmlformats.org/officeDocument/2006/relationships/slide" Target="/ppt/slides/slide35.xml" Id="R35d0e406655a420b" /><Relationship Type="http://schemas.openxmlformats.org/officeDocument/2006/relationships/slide" Target="/ppt/slides/slide36.xml" Id="Ra4b59ca201444602" /><Relationship Type="http://schemas.openxmlformats.org/officeDocument/2006/relationships/slide" Target="/ppt/slides/slide37.xml" Id="Raf4c9c281ed3469f" /><Relationship Type="http://schemas.openxmlformats.org/officeDocument/2006/relationships/slide" Target="/ppt/slides/slide38.xml" Id="R6976e4c6ef69402c" /><Relationship Type="http://schemas.openxmlformats.org/officeDocument/2006/relationships/slide" Target="/ppt/slides/slide39.xml" Id="R84c79a8762444939" /><Relationship Type="http://schemas.openxmlformats.org/officeDocument/2006/relationships/slide" Target="/ppt/slides/slide40.xml" Id="Rf18f760ee0644f3f" /><Relationship Type="http://schemas.openxmlformats.org/officeDocument/2006/relationships/slide" Target="/ppt/slides/slide41.xml" Id="Rd98d35bf666d4dc1" /><Relationship Type="http://schemas.openxmlformats.org/officeDocument/2006/relationships/slide" Target="/ppt/slides/slide42.xml" Id="R315884b8acbf4a6e" /><Relationship Type="http://schemas.openxmlformats.org/officeDocument/2006/relationships/slide" Target="/ppt/slides/slide43.xml" Id="R72887d0183544abc" /><Relationship Type="http://schemas.openxmlformats.org/officeDocument/2006/relationships/slide" Target="/ppt/slides/slide44.xml" Id="R5ff76261c39e47f8" /><Relationship Type="http://schemas.openxmlformats.org/officeDocument/2006/relationships/slide" Target="/ppt/slides/slide45.xml" Id="R44cff6dfbf4d48b0" /><Relationship Type="http://schemas.openxmlformats.org/officeDocument/2006/relationships/slide" Target="/ppt/slides/slide46.xml" Id="Re0834101ce284018" /><Relationship Type="http://schemas.openxmlformats.org/officeDocument/2006/relationships/slide" Target="/ppt/slides/slide47.xml" Id="R610a465bf00a444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ec0d1b65564b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eb518e572043dc" /><Relationship Type="http://schemas.openxmlformats.org/officeDocument/2006/relationships/notesMaster" Target="/ppt/notesMasters/notesMaster1.xml" Id="R95c32c13529c4fdb"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fd642b428842aa" /><Relationship Type="http://schemas.openxmlformats.org/officeDocument/2006/relationships/notesMaster" Target="/ppt/notesMasters/notesMaster1.xml" Id="R93639ed662bb4d3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abc79045eec42ad" /><Relationship Type="http://schemas.openxmlformats.org/officeDocument/2006/relationships/notesMaster" Target="/ppt/notesMasters/notesMaster1.xml" Id="R73916087a8e64a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8138d2c49344276" /><Relationship Type="http://schemas.openxmlformats.org/officeDocument/2006/relationships/notesMaster" Target="/ppt/notesMasters/notesMaster1.xml" Id="R0380d0cd68ba48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605302ffd34d4ed9" /><Relationship Type="http://schemas.openxmlformats.org/officeDocument/2006/relationships/notesMaster" Target="/ppt/notesMasters/notesMaster1.xml" Id="R288bf23119cd40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38101b3366f34e4e" /><Relationship Type="http://schemas.openxmlformats.org/officeDocument/2006/relationships/notesMaster" Target="/ppt/notesMasters/notesMaster1.xml" Id="R200ac01735da49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ef78930293c5465f" /><Relationship Type="http://schemas.openxmlformats.org/officeDocument/2006/relationships/notesMaster" Target="/ppt/notesMasters/notesMaster1.xml" Id="Ra1ed1f2bc92e46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074ae8738b4823" /><Relationship Type="http://schemas.openxmlformats.org/officeDocument/2006/relationships/notesMaster" Target="/ppt/notesMasters/notesMaster1.xml" Id="Rd20a9e2d366149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3716f5c5f9493c" /><Relationship Type="http://schemas.openxmlformats.org/officeDocument/2006/relationships/notesMaster" Target="/ppt/notesMasters/notesMaster1.xml" Id="Rb411add4a3d7425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5b69776fd9d4401" /><Relationship Type="http://schemas.openxmlformats.org/officeDocument/2006/relationships/notesMaster" Target="/ppt/notesMasters/notesMaster1.xml" Id="R36eeaa44a41244c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5e0810cc2534113" /><Relationship Type="http://schemas.openxmlformats.org/officeDocument/2006/relationships/notesMaster" Target="/ppt/notesMasters/notesMaster1.xml" Id="R0543c7a6f0a44f1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ac0f2988ba43eb" /><Relationship Type="http://schemas.openxmlformats.org/officeDocument/2006/relationships/notesMaster" Target="/ppt/notesMasters/notesMaster1.xml" Id="R1b611a09a131471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f811c006684268" /><Relationship Type="http://schemas.openxmlformats.org/officeDocument/2006/relationships/notesMaster" Target="/ppt/notesMasters/notesMaster1.xml" Id="Rb1b3c348acfd47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a56f2f6cda4cf0" /><Relationship Type="http://schemas.openxmlformats.org/officeDocument/2006/relationships/notesMaster" Target="/ppt/notesMasters/notesMaster1.xml" Id="R6633fa2a7fe34a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4f06f313a804458" /><Relationship Type="http://schemas.openxmlformats.org/officeDocument/2006/relationships/notesMaster" Target="/ppt/notesMasters/notesMaster1.xml" Id="R394429edcbe1477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b13652f5db649b0" /><Relationship Type="http://schemas.openxmlformats.org/officeDocument/2006/relationships/notesMaster" Target="/ppt/notesMasters/notesMaster1.xml" Id="Rd5a7444e53e54df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52300ca8274c3f" /><Relationship Type="http://schemas.openxmlformats.org/officeDocument/2006/relationships/notesMaster" Target="/ppt/notesMasters/notesMaster1.xml" Id="R127bcb3a5bf144b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8bb250840454844" /><Relationship Type="http://schemas.openxmlformats.org/officeDocument/2006/relationships/notesMaster" Target="/ppt/notesMasters/notesMaster1.xml" Id="Re0033ac0abb2454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91bae60030b4d64" /><Relationship Type="http://schemas.openxmlformats.org/officeDocument/2006/relationships/notesMaster" Target="/ppt/notesMasters/notesMaster1.xml" Id="Rb585ddcd4bd54e6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3082d38f01e4f3a" /><Relationship Type="http://schemas.openxmlformats.org/officeDocument/2006/relationships/notesMaster" Target="/ppt/notesMasters/notesMaster1.xml" Id="R774eaab4c5494ca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942b7e1a4f54584" /><Relationship Type="http://schemas.openxmlformats.org/officeDocument/2006/relationships/notesMaster" Target="/ppt/notesMasters/notesMaster1.xml" Id="R976c14f68c0d4fb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b2395536ae348d0" /><Relationship Type="http://schemas.openxmlformats.org/officeDocument/2006/relationships/notesMaster" Target="/ppt/notesMasters/notesMaster1.xml" Id="R493e527a70b040c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bd4efd00534d5d" /><Relationship Type="http://schemas.openxmlformats.org/officeDocument/2006/relationships/notesMaster" Target="/ppt/notesMasters/notesMaster1.xml" Id="R1d671887bc124db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9e7c6a1bf1d45bc" /><Relationship Type="http://schemas.openxmlformats.org/officeDocument/2006/relationships/notesMaster" Target="/ppt/notesMasters/notesMaster1.xml" Id="R5fa70aea21dd4ba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c9dcd11ae124285" /><Relationship Type="http://schemas.openxmlformats.org/officeDocument/2006/relationships/notesMaster" Target="/ppt/notesMasters/notesMaster1.xml" Id="Reae3ee45f59b4b2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b88d8e4c4544eb5" /><Relationship Type="http://schemas.openxmlformats.org/officeDocument/2006/relationships/notesMaster" Target="/ppt/notesMasters/notesMaster1.xml" Id="R18d41373489047f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8568197e13c4755" /><Relationship Type="http://schemas.openxmlformats.org/officeDocument/2006/relationships/notesMaster" Target="/ppt/notesMasters/notesMaster1.xml" Id="R457fddb49fcf4f2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7505bf3f25f432f" /><Relationship Type="http://schemas.openxmlformats.org/officeDocument/2006/relationships/notesMaster" Target="/ppt/notesMasters/notesMaster1.xml" Id="R30c5017dacb0466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054cb3fe0ca442c" /><Relationship Type="http://schemas.openxmlformats.org/officeDocument/2006/relationships/notesMaster" Target="/ppt/notesMasters/notesMaster1.xml" Id="R58319437f7cd427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c29a1ebe6c54462" /><Relationship Type="http://schemas.openxmlformats.org/officeDocument/2006/relationships/notesMaster" Target="/ppt/notesMasters/notesMaster1.xml" Id="R4a2e6c68430d4ec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c5f9b2c204e4406" /><Relationship Type="http://schemas.openxmlformats.org/officeDocument/2006/relationships/notesMaster" Target="/ppt/notesMasters/notesMaster1.xml" Id="Rb4b5c16281a04e9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cbf92d3357849fd" /><Relationship Type="http://schemas.openxmlformats.org/officeDocument/2006/relationships/notesMaster" Target="/ppt/notesMasters/notesMaster1.xml" Id="R725d75d2ce0c49f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f35e13163d04b8b" /><Relationship Type="http://schemas.openxmlformats.org/officeDocument/2006/relationships/notesMaster" Target="/ppt/notesMasters/notesMaster1.xml" Id="R92a15197c2f4400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936d528cc5945ac" /><Relationship Type="http://schemas.openxmlformats.org/officeDocument/2006/relationships/notesMaster" Target="/ppt/notesMasters/notesMaster1.xml" Id="Rb63eab0a20a5430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13a598b3eac4495" /><Relationship Type="http://schemas.openxmlformats.org/officeDocument/2006/relationships/notesMaster" Target="/ppt/notesMasters/notesMaster1.xml" Id="R86e6b5d673e4424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a54b67c87b7472b" /><Relationship Type="http://schemas.openxmlformats.org/officeDocument/2006/relationships/notesMaster" Target="/ppt/notesMasters/notesMaster1.xml" Id="Ra3d5f3d41e16456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90d23421a3f45c0" /><Relationship Type="http://schemas.openxmlformats.org/officeDocument/2006/relationships/notesMaster" Target="/ppt/notesMasters/notesMaster1.xml" Id="R96bd577305d842a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08e4e89a4c24c06" /><Relationship Type="http://schemas.openxmlformats.org/officeDocument/2006/relationships/notesMaster" Target="/ppt/notesMasters/notesMaster1.xml" Id="R2bf645488a5c478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8c7463cc7914fe1" /><Relationship Type="http://schemas.openxmlformats.org/officeDocument/2006/relationships/notesMaster" Target="/ppt/notesMasters/notesMaster1.xml" Id="R0e33c8ed2758480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cbf7b9d74974ffb" /><Relationship Type="http://schemas.openxmlformats.org/officeDocument/2006/relationships/notesMaster" Target="/ppt/notesMasters/notesMaster1.xml" Id="Rff533013fbb2462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10879bc718f476a" /><Relationship Type="http://schemas.openxmlformats.org/officeDocument/2006/relationships/notesMaster" Target="/ppt/notesMasters/notesMaster1.xml" Id="Raf9f9c370e234d4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ac9752941574326" /><Relationship Type="http://schemas.openxmlformats.org/officeDocument/2006/relationships/notesMaster" Target="/ppt/notesMasters/notesMaster1.xml" Id="R8f241d15647f4db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dea73f0583c4ec9" /><Relationship Type="http://schemas.openxmlformats.org/officeDocument/2006/relationships/notesMaster" Target="/ppt/notesMasters/notesMaster1.xml" Id="R5beabc5801d84b0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e0b79b51d48b4c70" /><Relationship Type="http://schemas.openxmlformats.org/officeDocument/2006/relationships/notesMaster" Target="/ppt/notesMasters/notesMaster1.xml" Id="Rdba80d90e3e34d5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1026d703088b4d4c" /><Relationship Type="http://schemas.openxmlformats.org/officeDocument/2006/relationships/notesMaster" Target="/ppt/notesMasters/notesMaster1.xml" Id="R33a6e501a80c448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b8e440ed6c64804" /><Relationship Type="http://schemas.openxmlformats.org/officeDocument/2006/relationships/notesMaster" Target="/ppt/notesMasters/notesMaster1.xml" Id="R07b029519da244c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567fcf4b4834406" /><Relationship Type="http://schemas.openxmlformats.org/officeDocument/2006/relationships/notesMaster" Target="/ppt/notesMasters/notesMaster1.xml" Id="R281885f3a9cb45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26f6acd11c4d3c" /><Relationship Type="http://schemas.openxmlformats.org/officeDocument/2006/relationships/image" Target="/ppt/media/image.png" Id="R26f8fb80c7b54fe8" /><Relationship Type="http://schemas.openxmlformats.org/officeDocument/2006/relationships/image" Target="/ppt/media/image2.png" Id="R7b65f2a50aa14f77" /><Relationship Type="http://schemas.openxmlformats.org/officeDocument/2006/relationships/image" Target="/ppt/media/image.jpeg" Id="R64ea8de04eb647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1b5d4b08eaa4b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6f8fb80c7b54fe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b65f2a50aa14f7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ea8de04eb647a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829d46bee24c8b" /><Relationship Type="http://schemas.openxmlformats.org/officeDocument/2006/relationships/slideLayout" Target="/ppt/slideLayouts/slideLayout1.xml" Id="R7bbf57faaa8344c6" /><Relationship Type="http://schemas.openxmlformats.org/officeDocument/2006/relationships/slideLayout" Target="/ppt/slideLayouts/slideLayout2.xml" Id="R4855a0a258764e0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bf57faaa8344c6"/>
    <p:sldLayoutId xmlns:r="http://schemas.openxmlformats.org/officeDocument/2006/relationships" id="2147483650" r:id="R4855a0a258764e0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e5156b820eb4e89" /><Relationship Type="http://schemas.openxmlformats.org/officeDocument/2006/relationships/notesSlide" Target="/ppt/notesSlides/notesSlide1.xml" Id="R78f5bd9f8f9d41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c34481eb7e34b63" /><Relationship Type="http://schemas.openxmlformats.org/officeDocument/2006/relationships/notesSlide" Target="/ppt/notesSlides/notesSlide2.xml" Id="R37469394ac7343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bb7a766fbc148de" /><Relationship Type="http://schemas.openxmlformats.org/officeDocument/2006/relationships/notesSlide" Target="/ppt/notesSlides/notesSlide3.xml" Id="R4599b657a8ed40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54108947af84c55" /><Relationship Type="http://schemas.openxmlformats.org/officeDocument/2006/relationships/notesSlide" Target="/ppt/notesSlides/notesSlide4.xml" Id="R45e64505fb2e4c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77c8f58cd504c15" /><Relationship Type="http://schemas.openxmlformats.org/officeDocument/2006/relationships/notesSlide" Target="/ppt/notesSlides/notesSlide5.xml" Id="R352cea9409f344b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9839daeb2964187" /><Relationship Type="http://schemas.openxmlformats.org/officeDocument/2006/relationships/notesSlide" Target="/ppt/notesSlides/notesSlide6.xml" Id="R4215cd7fd710460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43a4562bc8d4884" /><Relationship Type="http://schemas.openxmlformats.org/officeDocument/2006/relationships/notesSlide" Target="/ppt/notesSlides/notesSlide7.xml" Id="R46c63495aa9442a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5fdea0948874dd1" /><Relationship Type="http://schemas.openxmlformats.org/officeDocument/2006/relationships/notesSlide" Target="/ppt/notesSlides/notesSlide8.xml" Id="R827decf4f99146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054f77c3ef14024" /><Relationship Type="http://schemas.openxmlformats.org/officeDocument/2006/relationships/notesSlide" Target="/ppt/notesSlides/notesSlide9.xml" Id="R9ccbb204f8ec427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aff027d48c44fd7" /><Relationship Type="http://schemas.openxmlformats.org/officeDocument/2006/relationships/notesSlide" Target="/ppt/notesSlides/notesSlide10.xml" Id="R566784e605b6408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9fb19d3778b4f03" /><Relationship Type="http://schemas.openxmlformats.org/officeDocument/2006/relationships/notesSlide" Target="/ppt/notesSlides/notesSlide11.xml" Id="R4588b230523a45b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31d49a006bd4ae7" /><Relationship Type="http://schemas.openxmlformats.org/officeDocument/2006/relationships/notesSlide" Target="/ppt/notesSlides/notesSlide12.xml" Id="R585adf9d6a3d458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90f24828f944a30" /><Relationship Type="http://schemas.openxmlformats.org/officeDocument/2006/relationships/notesSlide" Target="/ppt/notesSlides/notesSlide13.xml" Id="R4d203cace9a94c4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cb99dc557434986" /><Relationship Type="http://schemas.openxmlformats.org/officeDocument/2006/relationships/notesSlide" Target="/ppt/notesSlides/notesSlide14.xml" Id="R94bc060e172545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f8e60f1477749b3" /><Relationship Type="http://schemas.openxmlformats.org/officeDocument/2006/relationships/notesSlide" Target="/ppt/notesSlides/notesSlide15.xml" Id="Rd76e14bfa26b4fc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0203d76c4284aba" /><Relationship Type="http://schemas.openxmlformats.org/officeDocument/2006/relationships/notesSlide" Target="/ppt/notesSlides/notesSlide16.xml" Id="R7726d4910c624c6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60c0e9e9aba490a" /><Relationship Type="http://schemas.openxmlformats.org/officeDocument/2006/relationships/notesSlide" Target="/ppt/notesSlides/notesSlide17.xml" Id="R3d8839bdf8f1493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4d85369dc7348ba" /><Relationship Type="http://schemas.openxmlformats.org/officeDocument/2006/relationships/notesSlide" Target="/ppt/notesSlides/notesSlide18.xml" Id="Re7453377198441b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adcc0b585984d09" /><Relationship Type="http://schemas.openxmlformats.org/officeDocument/2006/relationships/notesSlide" Target="/ppt/notesSlides/notesSlide19.xml" Id="R43712e3a68f9418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b3aa4b69980469e" /><Relationship Type="http://schemas.openxmlformats.org/officeDocument/2006/relationships/notesSlide" Target="/ppt/notesSlides/notesSlide20.xml" Id="Rc8ea1bf31da1411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ad9607342ca4dad" /><Relationship Type="http://schemas.openxmlformats.org/officeDocument/2006/relationships/notesSlide" Target="/ppt/notesSlides/notesSlide21.xml" Id="R3ae8a7545cd0421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343b1b7f01947a2" /><Relationship Type="http://schemas.openxmlformats.org/officeDocument/2006/relationships/notesSlide" Target="/ppt/notesSlides/notesSlide22.xml" Id="R8e37e5bab7ea483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2917462df6c4b14" /><Relationship Type="http://schemas.openxmlformats.org/officeDocument/2006/relationships/notesSlide" Target="/ppt/notesSlides/notesSlide23.xml" Id="R5ea2d5029467459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029a5174c14149" /><Relationship Type="http://schemas.openxmlformats.org/officeDocument/2006/relationships/notesSlide" Target="/ppt/notesSlides/notesSlide24.xml" Id="R79ef1cdae6f24d9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f81e8d683ff40ec" /><Relationship Type="http://schemas.openxmlformats.org/officeDocument/2006/relationships/notesSlide" Target="/ppt/notesSlides/notesSlide25.xml" Id="R225b7fb631ed424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6fbe96f5def4f05" /><Relationship Type="http://schemas.openxmlformats.org/officeDocument/2006/relationships/notesSlide" Target="/ppt/notesSlides/notesSlide26.xml" Id="R0a21621f16f44cc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f49ee7d7cc543a6" /><Relationship Type="http://schemas.openxmlformats.org/officeDocument/2006/relationships/notesSlide" Target="/ppt/notesSlides/notesSlide27.xml" Id="R5ade8eda17f0415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108476d01304c25" /><Relationship Type="http://schemas.openxmlformats.org/officeDocument/2006/relationships/notesSlide" Target="/ppt/notesSlides/notesSlide28.xml" Id="R6610a66eba7a45f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a941ae5e9bc4c1d" /><Relationship Type="http://schemas.openxmlformats.org/officeDocument/2006/relationships/notesSlide" Target="/ppt/notesSlides/notesSlide29.xml" Id="R4b82cece4b4c404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1b89cba097d4f6b" /><Relationship Type="http://schemas.openxmlformats.org/officeDocument/2006/relationships/notesSlide" Target="/ppt/notesSlides/notesSlide30.xml" Id="Rd4d8907645d442f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cf0114741964482" /><Relationship Type="http://schemas.openxmlformats.org/officeDocument/2006/relationships/notesSlide" Target="/ppt/notesSlides/notesSlide31.xml" Id="R2cc03f23b5b645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27c5b8079db4777" /><Relationship Type="http://schemas.openxmlformats.org/officeDocument/2006/relationships/notesSlide" Target="/ppt/notesSlides/notesSlide32.xml" Id="Rabfb345b67424c2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efa8bffe5c948a5" /><Relationship Type="http://schemas.openxmlformats.org/officeDocument/2006/relationships/notesSlide" Target="/ppt/notesSlides/notesSlide33.xml" Id="R08c63b488a5c43d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718b54892954b99" /><Relationship Type="http://schemas.openxmlformats.org/officeDocument/2006/relationships/notesSlide" Target="/ppt/notesSlides/notesSlide34.xml" Id="R637c6f8bd68b4ea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b1e0357d02446c6" /><Relationship Type="http://schemas.openxmlformats.org/officeDocument/2006/relationships/notesSlide" Target="/ppt/notesSlides/notesSlide35.xml" Id="R0c1ec75d219c43f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7b9c73703834282" /><Relationship Type="http://schemas.openxmlformats.org/officeDocument/2006/relationships/notesSlide" Target="/ppt/notesSlides/notesSlide36.xml" Id="R04579548b51c462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4f8a8b2704e48f2" /><Relationship Type="http://schemas.openxmlformats.org/officeDocument/2006/relationships/notesSlide" Target="/ppt/notesSlides/notesSlide37.xml" Id="R437c990b3467439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352b78900eb407b" /><Relationship Type="http://schemas.openxmlformats.org/officeDocument/2006/relationships/notesSlide" Target="/ppt/notesSlides/notesSlide38.xml" Id="Rf9b106d89f534b2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d043878586f45d9" /><Relationship Type="http://schemas.openxmlformats.org/officeDocument/2006/relationships/notesSlide" Target="/ppt/notesSlides/notesSlide39.xml" Id="R8ec31089fa594c4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e281e9811f54ee8" /><Relationship Type="http://schemas.openxmlformats.org/officeDocument/2006/relationships/notesSlide" Target="/ppt/notesSlides/notesSlide40.xml" Id="R4035a8931d0248d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a021a3bfaff49e5" /><Relationship Type="http://schemas.openxmlformats.org/officeDocument/2006/relationships/notesSlide" Target="/ppt/notesSlides/notesSlide41.xml" Id="Re25e6416197e440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e4d5afc533447ee" /><Relationship Type="http://schemas.openxmlformats.org/officeDocument/2006/relationships/notesSlide" Target="/ppt/notesSlides/notesSlide42.xml" Id="R0b41b69f0ded468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2b16dfadcf874628" /><Relationship Type="http://schemas.openxmlformats.org/officeDocument/2006/relationships/notesSlide" Target="/ppt/notesSlides/notesSlide43.xml" Id="Rf14262c2631b4f9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9801b31a7904bdd" /><Relationship Type="http://schemas.openxmlformats.org/officeDocument/2006/relationships/notesSlide" Target="/ppt/notesSlides/notesSlide44.xml" Id="R5814b0cfaf93469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941fa6d6e864df4" /><Relationship Type="http://schemas.openxmlformats.org/officeDocument/2006/relationships/notesSlide" Target="/ppt/notesSlides/notesSlide45.xml" Id="R3085f2964f1942b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25610925ff044051" /><Relationship Type="http://schemas.openxmlformats.org/officeDocument/2006/relationships/notesSlide" Target="/ppt/notesSlides/notesSlide46.xml" Id="R4f64803618e14ba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07eabb5da1cf4323" /><Relationship Type="http://schemas.openxmlformats.org/officeDocument/2006/relationships/notesSlide" Target="/ppt/notesSlides/notesSlide47.xml" Id="R4028d0e1e7d743a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馬太福音第21章</a:t>
            </a:r>
          </a:p>
          <a:p xmlns:a="http://schemas.openxmlformats.org/drawingml/2006/main">
            <a:pPr algn="ctr">
              <a:buNone/>
            </a:pPr>
            <a:r>
              <a:rPr sz="2000">
                <a:solidFill>
                  <a:srgbClr val="FFFFFF"/>
                </a:solidFill>
                <a:latin typeface="Georgia"/>
                <a:ea typeface="Georgia"/>
                <a:cs typeface="Georgia"/>
              </a:rPr>
              <a:t>Matthew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  |  Matthew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耶穌和門徒將近耶路撒冷，到了伯法其，在橄欖山那裏。</a:t>
            </a:r>
          </a:p>
          <a:p xmlns:a="http://schemas.openxmlformats.org/drawingml/2006/main">
            <a:pPr algn="ctr">
              <a:buNone/>
            </a:pPr>
            <a:r>
              <a:rPr sz="2400">
                <a:solidFill>
                  <a:srgbClr val="FFFFFF"/>
                </a:solidFill>
                <a:latin typeface="Georgia"/>
                <a:ea typeface="Georgia"/>
                <a:cs typeface="Georgia"/>
              </a:rPr>
              <a:t>And when they drew nigh unto Jerusalem, and were come to Bethphage, unto the mount of Olives, then sent Jesus two disciples,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  |  Matthew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耶穌就打發兩個門徒，對他們說：「你們往對面村子裏去，必看見一匹驢拴在那裏，還有驢駒同在一處；你們解開，牽到我這裏來。</a:t>
            </a:r>
          </a:p>
          <a:p xmlns:a="http://schemas.openxmlformats.org/drawingml/2006/main">
            <a:pPr algn="ctr">
              <a:buNone/>
            </a:pPr>
            <a:r>
              <a:rPr sz="2100">
                <a:solidFill>
                  <a:srgbClr val="FFFFFF"/>
                </a:solidFill>
                <a:latin typeface="Georgia"/>
                <a:ea typeface="Georgia"/>
                <a:cs typeface="Georgia"/>
              </a:rPr>
              <a:t>Saying unto them, Go into the village over against you, and straightway ye shall find an ass tied, and a colt with her: loose them, and bring them unto me.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  |  Matthew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若有人對你們說甚麼，你們就說：『主要用牠。』那人必立時讓你們牽來。</a:t>
            </a:r>
          </a:p>
          <a:p xmlns:a="http://schemas.openxmlformats.org/drawingml/2006/main">
            <a:pPr algn="ctr">
              <a:buNone/>
            </a:pPr>
            <a:r>
              <a:rPr sz="2400">
                <a:solidFill>
                  <a:srgbClr val="FFFFFF"/>
                </a:solidFill>
                <a:latin typeface="Georgia"/>
                <a:ea typeface="Georgia"/>
                <a:cs typeface="Georgia"/>
              </a:rPr>
              <a:t>And if any man say ought unto you, ye shall say, The Lord hath need of them; and straightway he will send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  |  Matthew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這事成就是要應驗先知的話，說：</a:t>
            </a:r>
          </a:p>
          <a:p xmlns:a="http://schemas.openxmlformats.org/drawingml/2006/main">
            <a:pPr algn="ctr">
              <a:buNone/>
            </a:pPr>
            <a:r>
              <a:rPr sz="2400">
                <a:solidFill>
                  <a:srgbClr val="FFFFFF"/>
                </a:solidFill>
                <a:latin typeface="Georgia"/>
                <a:ea typeface="Georgia"/>
                <a:cs typeface="Georgia"/>
              </a:rPr>
              <a:t>All this was done, that it might be fulfilled which was spoken by the prophet,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21:5  |  Matthew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要對錫安的居民說： 看哪，你的王來到你這裏， 是溫柔的，又騎着驢， 就是騎着驢駒子。」</a:t>
            </a:r>
          </a:p>
          <a:p xmlns:a="http://schemas.openxmlformats.org/drawingml/2006/main">
            <a:pPr algn="ctr">
              <a:buNone/>
            </a:pPr>
            <a:r>
              <a:rPr sz="2400">
                <a:solidFill>
                  <a:srgbClr val="FFFFFF"/>
                </a:solidFill>
                <a:latin typeface="Georgia"/>
                <a:ea typeface="Georgia"/>
                <a:cs typeface="Georgia"/>
              </a:rPr>
              <a:t>Tell ye the daughter of Sion, Behold, thy King cometh unto thee, meek, and sitting upon an ass, and a colt the foal of an ass.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21:6  |  Matthew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門徒就照耶穌所吩咐的去行，</a:t>
            </a:r>
          </a:p>
          <a:p xmlns:a="http://schemas.openxmlformats.org/drawingml/2006/main">
            <a:pPr algn="ctr">
              <a:buNone/>
            </a:pPr>
            <a:r>
              <a:rPr sz="2800">
                <a:solidFill>
                  <a:srgbClr val="FFFFFF"/>
                </a:solidFill>
                <a:latin typeface="Georgia"/>
                <a:ea typeface="Georgia"/>
                <a:cs typeface="Georgia"/>
              </a:rPr>
              <a:t>And the disciples went, and did as Jesus commanded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21:7  |  Matthew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牽了驢和驢駒來，把自己的衣服搭在上面，耶穌就騎上。</a:t>
            </a:r>
          </a:p>
          <a:p xmlns:a="http://schemas.openxmlformats.org/drawingml/2006/main">
            <a:pPr algn="ctr">
              <a:buNone/>
            </a:pPr>
            <a:r>
              <a:rPr sz="2400">
                <a:solidFill>
                  <a:srgbClr val="FFFFFF"/>
                </a:solidFill>
                <a:latin typeface="Georgia"/>
                <a:ea typeface="Georgia"/>
                <a:cs typeface="Georgia"/>
              </a:rPr>
              <a:t>And brought the ass, and the colt, and put on them their clothes, and they set him thereon.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21:8  |  Matthew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眾人多半把衣服鋪在路上；還有人砍下樹枝來鋪在路上。</a:t>
            </a:r>
          </a:p>
          <a:p xmlns:a="http://schemas.openxmlformats.org/drawingml/2006/main">
            <a:pPr algn="ctr">
              <a:buNone/>
            </a:pPr>
            <a:r>
              <a:rPr sz="2400">
                <a:solidFill>
                  <a:srgbClr val="FFFFFF"/>
                </a:solidFill>
                <a:latin typeface="Georgia"/>
                <a:ea typeface="Georgia"/>
                <a:cs typeface="Georgia"/>
              </a:rPr>
              <a:t>And a very great multitude spread their garments in the way; others cut down branches from the trees, and strawed them in the way.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21:9  |  Matthew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前行後隨的眾人喊着說： 和散那歸於大衛的子孫！ 奉主名來的是應當稱頌的！ 高高在上和散那！</a:t>
            </a:r>
          </a:p>
          <a:p xmlns:a="http://schemas.openxmlformats.org/drawingml/2006/main">
            <a:pPr algn="ctr">
              <a:buNone/>
            </a:pPr>
            <a:r>
              <a:rPr sz="2100">
                <a:solidFill>
                  <a:srgbClr val="FFFFFF"/>
                </a:solidFill>
                <a:latin typeface="Georgia"/>
                <a:ea typeface="Georgia"/>
                <a:cs typeface="Georgia"/>
              </a:rPr>
              <a:t>And the multitudes that went before, and that followed, cried, saying, Hosanna to the Son of David: Blessed is he that cometh in the name of the Lord; Hosanna in the highest.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21:10  |  Matthew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耶穌既進了耶路撒冷，合城都驚動了，說：「這是誰？」</a:t>
            </a:r>
          </a:p>
          <a:p xmlns:a="http://schemas.openxmlformats.org/drawingml/2006/main">
            <a:pPr algn="ctr">
              <a:buNone/>
            </a:pPr>
            <a:r>
              <a:rPr sz="2400">
                <a:solidFill>
                  <a:srgbClr val="FFFFFF"/>
                </a:solidFill>
                <a:latin typeface="Georgia"/>
                <a:ea typeface="Georgia"/>
                <a:cs typeface="Georgia"/>
              </a:rPr>
              <a:t>And when he was come into Jerusalem, all the city was moved, saying, Who is this?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21:11  |  Matthew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眾人說：「這是加利利拿撒勒的先知耶穌。」</a:t>
            </a:r>
          </a:p>
          <a:p xmlns:a="http://schemas.openxmlformats.org/drawingml/2006/main">
            <a:pPr algn="ctr">
              <a:buNone/>
            </a:pPr>
            <a:r>
              <a:rPr sz="2800">
                <a:solidFill>
                  <a:srgbClr val="FFFFFF"/>
                </a:solidFill>
                <a:latin typeface="Georgia"/>
                <a:ea typeface="Georgia"/>
                <a:cs typeface="Georgia"/>
              </a:rPr>
              <a:t>And the multitude said, This is Jesus the prophet of Nazareth of Galilee.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21:12  |  Matthew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耶穌進了神的殿，趕出殿裏一切做買賣的人，推倒兌換銀錢之人的桌子，和賣鴿子之人的凳子，</a:t>
            </a:r>
          </a:p>
          <a:p xmlns:a="http://schemas.openxmlformats.org/drawingml/2006/main">
            <a:pPr algn="ctr">
              <a:buNone/>
            </a:pPr>
            <a:r>
              <a:rPr sz="2100">
                <a:solidFill>
                  <a:srgbClr val="FFFFFF"/>
                </a:solidFill>
                <a:latin typeface="Georgia"/>
                <a:ea typeface="Georgia"/>
                <a:cs typeface="Georgia"/>
              </a:rPr>
              <a:t>And Jesus went into the temple of God, and cast out all them that sold and bought in the temple, and overthrew the tables of the moneychangers, and the seats of them that sold doves,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21:13  |  Matthew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對他們說：「[經上]記着說： 我的殿必稱為禱告的殿， 你們倒使它成為賊窩了。」</a:t>
            </a:r>
          </a:p>
          <a:p xmlns:a="http://schemas.openxmlformats.org/drawingml/2006/main">
            <a:pPr algn="ctr">
              <a:buNone/>
            </a:pPr>
            <a:r>
              <a:rPr sz="2400">
                <a:solidFill>
                  <a:srgbClr val="FFFFFF"/>
                </a:solidFill>
                <a:latin typeface="Georgia"/>
                <a:ea typeface="Georgia"/>
                <a:cs typeface="Georgia"/>
              </a:rPr>
              <a:t>And said unto them, It is written, My house shall be called the house of prayer; but ye have made it a den of thieves.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21:14  |  Matthew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在殿裏有瞎子、瘸子到耶穌跟前，他就治好了他們。</a:t>
            </a:r>
          </a:p>
          <a:p xmlns:a="http://schemas.openxmlformats.org/drawingml/2006/main">
            <a:pPr algn="ctr">
              <a:buNone/>
            </a:pPr>
            <a:r>
              <a:rPr sz="2800">
                <a:solidFill>
                  <a:srgbClr val="FFFFFF"/>
                </a:solidFill>
                <a:latin typeface="Georgia"/>
                <a:ea typeface="Georgia"/>
                <a:cs typeface="Georgia"/>
              </a:rPr>
              <a:t>And the blind and the lame came to him in the temple; and he healed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21:15  |  Matthew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祭司長和文士看見耶穌所行的奇事，又見小孩子在殿裏喊着說：「和散那歸於大衛的子孫！」就甚惱怒，</a:t>
            </a:r>
          </a:p>
          <a:p xmlns:a="http://schemas.openxmlformats.org/drawingml/2006/main">
            <a:pPr algn="ctr">
              <a:buNone/>
            </a:pPr>
            <a:r>
              <a:rPr sz="2100">
                <a:solidFill>
                  <a:srgbClr val="FFFFFF"/>
                </a:solidFill>
                <a:latin typeface="Georgia"/>
                <a:ea typeface="Georgia"/>
                <a:cs typeface="Georgia"/>
              </a:rPr>
              <a:t>And when the chief priests and scribes saw the wonderful things that he did, and the children crying in the temple, and saying, Hosanna to the Son of David; they were sore displeased,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21:16  |  Matthew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對他說：「這些人所說的，你聽見了嗎？」耶穌說：「是的。[經上]說『你從嬰孩和吃奶的口中完全了讚美』的話，你們沒有念過嗎？」</a:t>
            </a:r>
          </a:p>
          <a:p xmlns:a="http://schemas.openxmlformats.org/drawingml/2006/main">
            <a:pPr algn="ctr">
              <a:buNone/>
            </a:pPr>
            <a:r>
              <a:rPr sz="2100">
                <a:solidFill>
                  <a:srgbClr val="FFFFFF"/>
                </a:solidFill>
                <a:latin typeface="Georgia"/>
                <a:ea typeface="Georgia"/>
                <a:cs typeface="Georgia"/>
              </a:rPr>
              <a:t>And said unto him, Hearest thou what these say? And Jesus saith unto them, Yea; have ye never read, Out of the mouth of babes and sucklings thou hast perfected praise?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21:17  |  Matthew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於是離開他們，出城到伯大尼去，在那裏住宿。</a:t>
            </a:r>
          </a:p>
          <a:p xmlns:a="http://schemas.openxmlformats.org/drawingml/2006/main">
            <a:pPr algn="ctr">
              <a:buNone/>
            </a:pPr>
            <a:r>
              <a:rPr sz="2800">
                <a:solidFill>
                  <a:srgbClr val="FFFFFF"/>
                </a:solidFill>
                <a:latin typeface="Georgia"/>
                <a:ea typeface="Georgia"/>
                <a:cs typeface="Georgia"/>
              </a:rPr>
              <a:t>And he left them, and went out of the city into Bethany; and he lodged there.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21:18  |  Matthew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早晨回城的時候，他餓了，</a:t>
            </a:r>
          </a:p>
          <a:p xmlns:a="http://schemas.openxmlformats.org/drawingml/2006/main">
            <a:pPr algn="ctr">
              <a:buNone/>
            </a:pPr>
            <a:r>
              <a:rPr sz="2800">
                <a:solidFill>
                  <a:srgbClr val="FFFFFF"/>
                </a:solidFill>
                <a:latin typeface="Georgia"/>
                <a:ea typeface="Georgia"/>
                <a:cs typeface="Georgia"/>
              </a:rPr>
              <a:t>Now in the morning as he returned into the city, he hungered.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21:19  |  Matthew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看見路旁有一棵無花果樹，就走到跟前，在樹上找不着甚麼，不過有葉子，就對樹說：「從今以後，你永不結果子。」那無花果樹就立刻枯乾了。</a:t>
            </a:r>
          </a:p>
          <a:p xmlns:a="http://schemas.openxmlformats.org/drawingml/2006/main">
            <a:pPr algn="ctr">
              <a:buNone/>
            </a:pPr>
            <a:r>
              <a:rPr sz="2100">
                <a:solidFill>
                  <a:srgbClr val="FFFFFF"/>
                </a:solidFill>
                <a:latin typeface="Georgia"/>
                <a:ea typeface="Georgia"/>
                <a:cs typeface="Georgia"/>
              </a:rPr>
              <a:t>And when he saw a fig tree in the way, he came to it, and found nothing thereon, but leaves only, and said unto it, Let no fruit grow on thee henceforward for ever. And presently the fig tree withered away.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21:20  |  Matthew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門徒看見了，便希奇說：「無花果樹怎麼立刻枯乾了呢？」</a:t>
            </a:r>
          </a:p>
          <a:p xmlns:a="http://schemas.openxmlformats.org/drawingml/2006/main">
            <a:pPr algn="ctr">
              <a:buNone/>
            </a:pPr>
            <a:r>
              <a:rPr sz="2400">
                <a:solidFill>
                  <a:srgbClr val="FFFFFF"/>
                </a:solidFill>
                <a:latin typeface="Georgia"/>
                <a:ea typeface="Georgia"/>
                <a:cs typeface="Georgia"/>
              </a:rPr>
              <a:t>And when the disciples saw it, they marvelled, saying, How soon is the fig tree withered away!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21:21  |  Matthew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耶穌回答說：「我實在告訴你們，你們若有信心，不疑惑，不但能行無花果樹上所行的事，就是對這座山說：『你挪開此地，投在海裏！』也必成就。</a:t>
            </a:r>
          </a:p>
          <a:p xmlns:a="http://schemas.openxmlformats.org/drawingml/2006/main">
            <a:pPr algn="ctr">
              <a:buNone/>
            </a:pPr>
            <a:r>
              <a:rPr sz="1800">
                <a:solidFill>
                  <a:srgbClr val="FFFFFF"/>
                </a:solidFill>
                <a:latin typeface="Georgia"/>
                <a:ea typeface="Georgia"/>
                <a:cs typeface="Georgia"/>
              </a:rPr>
              <a:t>Jesus answered and said unto them, Verily I say unto you, If ye have faith, and doubt not, ye shall not only do this which is done to the fig tree, but also if ye shall say unto this mountain, Be thou removed, and be thou cast into the sea; it shall be done.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21:22  |  Matthew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你們禱告，無論求甚麼，只要信，就必得着。」</a:t>
            </a:r>
          </a:p>
          <a:p xmlns:a="http://schemas.openxmlformats.org/drawingml/2006/main">
            <a:pPr algn="ctr">
              <a:buNone/>
            </a:pPr>
            <a:r>
              <a:rPr sz="2800">
                <a:solidFill>
                  <a:srgbClr val="FFFFFF"/>
                </a:solidFill>
                <a:latin typeface="Georgia"/>
                <a:ea typeface="Georgia"/>
                <a:cs typeface="Georgia"/>
              </a:rPr>
              <a:t>And all things, whatsoever ye shall ask in prayer, believing, ye shall receive.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21:23  |  Matthew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耶穌進了殿，正教訓人的時候，祭司長和民間的長老來問他說：「你仗着甚麼權柄做這些事？給你這權柄的是誰呢？」</a:t>
            </a:r>
          </a:p>
          <a:p xmlns:a="http://schemas.openxmlformats.org/drawingml/2006/main">
            <a:pPr algn="ctr">
              <a:buNone/>
            </a:pPr>
            <a:r>
              <a:rPr sz="2100">
                <a:solidFill>
                  <a:srgbClr val="FFFFFF"/>
                </a:solidFill>
                <a:latin typeface="Georgia"/>
                <a:ea typeface="Georgia"/>
                <a:cs typeface="Georgia"/>
              </a:rPr>
              <a:t>And when he was come into the temple, the chief priests and the elders of the people came unto him as he was teaching, and said, By what authority doest thou these things? and who gave thee this authority?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21:24  |  Matthew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耶穌回答說：「我也要問你們一句話，你們若告訴我，我就告訴你們我仗着甚麼權柄做這些事。</a:t>
            </a:r>
          </a:p>
          <a:p xmlns:a="http://schemas.openxmlformats.org/drawingml/2006/main">
            <a:pPr algn="ctr">
              <a:buNone/>
            </a:pPr>
            <a:r>
              <a:rPr sz="2100">
                <a:solidFill>
                  <a:srgbClr val="FFFFFF"/>
                </a:solidFill>
                <a:latin typeface="Georgia"/>
                <a:ea typeface="Georgia"/>
                <a:cs typeface="Georgia"/>
              </a:rPr>
              <a:t>And Jesus answered and said unto them, I also will ask you one thing, which if ye tell me, I in like wise will tell you by what authority I do these things.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21:25  |  Matthew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約翰的洗禮是從哪裏來的？是從天上來的？是從人間來的呢？」他們彼此商議說：「我們若說『從天上來』，他必對我們說：『這樣，你們為甚麼不信他呢？』</a:t>
            </a:r>
          </a:p>
          <a:p xmlns:a="http://schemas.openxmlformats.org/drawingml/2006/main">
            <a:pPr algn="ctr">
              <a:buNone/>
            </a:pPr>
            <a:r>
              <a:rPr sz="2100">
                <a:solidFill>
                  <a:srgbClr val="FFFFFF"/>
                </a:solidFill>
                <a:latin typeface="Georgia"/>
                <a:ea typeface="Georgia"/>
                <a:cs typeface="Georgia"/>
              </a:rPr>
              <a:t>The baptism of John, whence was it? from heaven, or of men? And they reasoned with themselves, saying, If we shall say, From heaven; he will say unto us, Why did ye not then believe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21:26  |  Matthew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若說『從人間來』，我們又怕百姓，因為他們都以約翰為先知。」</a:t>
            </a:r>
          </a:p>
          <a:p xmlns:a="http://schemas.openxmlformats.org/drawingml/2006/main">
            <a:pPr algn="ctr">
              <a:buNone/>
            </a:pPr>
            <a:r>
              <a:rPr sz="2800">
                <a:solidFill>
                  <a:srgbClr val="FFFFFF"/>
                </a:solidFill>
                <a:latin typeface="Georgia"/>
                <a:ea typeface="Georgia"/>
                <a:cs typeface="Georgia"/>
              </a:rPr>
              <a:t>But if we shall say, Of men; we fear the people; for all hold John as a prophet.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21:27  |  Matthew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於是回答耶穌說：「我們不知道。」耶穌說：「我也不告訴你們我仗着甚麼權柄做這些事。」</a:t>
            </a:r>
          </a:p>
          <a:p xmlns:a="http://schemas.openxmlformats.org/drawingml/2006/main">
            <a:pPr algn="ctr">
              <a:buNone/>
            </a:pPr>
            <a:r>
              <a:rPr sz="2400">
                <a:solidFill>
                  <a:srgbClr val="FFFFFF"/>
                </a:solidFill>
                <a:latin typeface="Georgia"/>
                <a:ea typeface="Georgia"/>
                <a:cs typeface="Georgia"/>
              </a:rPr>
              <a:t>And they answered Jesus, and said, We cannot tell. And he said unto them, Neither tell I you by what authority I do these things.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21:28  |  Matthew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又說：「一個人有兩個兒子。他來對大兒子說：『我兒，你今天到葡萄園裏去做工。』</a:t>
            </a:r>
          </a:p>
          <a:p xmlns:a="http://schemas.openxmlformats.org/drawingml/2006/main">
            <a:pPr algn="ctr">
              <a:buNone/>
            </a:pPr>
            <a:r>
              <a:rPr sz="2400">
                <a:solidFill>
                  <a:srgbClr val="FFFFFF"/>
                </a:solidFill>
                <a:latin typeface="Georgia"/>
                <a:ea typeface="Georgia"/>
                <a:cs typeface="Georgia"/>
              </a:rPr>
              <a:t>But what think ye? A certain man had two sons; and he came to the first, and said, Son, go work to day in my vineyard.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21:29  |  Matthew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他回答說：『我不去』，以後自己懊悔，就去了。</a:t>
            </a:r>
          </a:p>
          <a:p xmlns:a="http://schemas.openxmlformats.org/drawingml/2006/main">
            <a:pPr algn="ctr">
              <a:buNone/>
            </a:pPr>
            <a:r>
              <a:rPr sz="2800">
                <a:solidFill>
                  <a:srgbClr val="FFFFFF"/>
                </a:solidFill>
                <a:latin typeface="Georgia"/>
                <a:ea typeface="Georgia"/>
                <a:cs typeface="Georgia"/>
              </a:rPr>
              <a:t>He answered and said, I will not: but afterward he repented, and went.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21:30  |  Matthew 21:30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又來對小兒子也是這樣說。他回答說：『父啊，我去』，他卻不去。</a:t>
            </a:r>
          </a:p>
          <a:p xmlns:a="http://schemas.openxmlformats.org/drawingml/2006/main">
            <a:pPr algn="ctr">
              <a:buNone/>
            </a:pPr>
            <a:r>
              <a:rPr sz="2400">
                <a:solidFill>
                  <a:srgbClr val="FFFFFF"/>
                </a:solidFill>
                <a:latin typeface="Georgia"/>
                <a:ea typeface="Georgia"/>
                <a:cs typeface="Georgia"/>
              </a:rPr>
              <a:t>And he came to the second, and said likewise. And he answered and said, I go, sir: and went not.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21:31  |  Matthew 21:31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你們想，這兩個兒子是哪一個遵行父命呢？」他們說：「大兒子。」耶穌說：「我實在告訴你們，稅吏和娼妓倒比你們先進神的國。</a:t>
            </a:r>
          </a:p>
          <a:p xmlns:a="http://schemas.openxmlformats.org/drawingml/2006/main">
            <a:pPr algn="ctr">
              <a:buNone/>
            </a:pPr>
            <a:r>
              <a:rPr sz="2100">
                <a:solidFill>
                  <a:srgbClr val="FFFFFF"/>
                </a:solidFill>
                <a:latin typeface="Georgia"/>
                <a:ea typeface="Georgia"/>
                <a:cs typeface="Georgia"/>
              </a:rPr>
              <a:t>Whether of them twain did the will of his father? They say unto him, The first. Jesus saith unto them, Verily I say unto you, That the publicans and the harlots go into the kingdom of God before you.</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21:32  |  Matthew 21:32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因為約翰遵着義路到你們這裏來，你們卻不信他；稅吏和娼妓倒信他。你們看見了，後來還是不懊悔去信他。」</a:t>
            </a:r>
          </a:p>
          <a:p xmlns:a="http://schemas.openxmlformats.org/drawingml/2006/main">
            <a:pPr algn="ctr">
              <a:buNone/>
            </a:pPr>
            <a:r>
              <a:rPr sz="2100">
                <a:solidFill>
                  <a:srgbClr val="FFFFFF"/>
                </a:solidFill>
                <a:latin typeface="Georgia"/>
                <a:ea typeface="Georgia"/>
                <a:cs typeface="Georgia"/>
              </a:rPr>
              <a:t>For John came unto you in the way of righteousness, and ye believed him not: but the publicans and the harlots believed him: and ye, when ye had seen it, repented not afterward, that ye might believe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21:33  |  Matthew 21:33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「你們再聽一個比喻：有個家主栽了一個葡萄園，周圍圈上籬笆，裏面挖了一個壓酒池，蓋了一座樓，租給園戶，就往外國去了。</a:t>
            </a:r>
          </a:p>
          <a:p xmlns:a="http://schemas.openxmlformats.org/drawingml/2006/main">
            <a:pPr algn="ctr">
              <a:buNone/>
            </a:pPr>
            <a:r>
              <a:rPr sz="2100">
                <a:solidFill>
                  <a:srgbClr val="FFFFFF"/>
                </a:solidFill>
                <a:latin typeface="Georgia"/>
                <a:ea typeface="Georgia"/>
                <a:cs typeface="Georgia"/>
              </a:rPr>
              <a:t>Hear another parable: There was a certain householder, which planted a vineyard, and hedged it round about, and digged a winepress in it, and built a tower, and let it out to husbandmen, and went into a far country: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21:34  |  Matthew 21:34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收果子的時候近了，就打發僕人到園戶那裏去收果子。</a:t>
            </a:r>
          </a:p>
          <a:p xmlns:a="http://schemas.openxmlformats.org/drawingml/2006/main">
            <a:pPr algn="ctr">
              <a:buNone/>
            </a:pPr>
            <a:r>
              <a:rPr sz="2400">
                <a:solidFill>
                  <a:srgbClr val="FFFFFF"/>
                </a:solidFill>
                <a:latin typeface="Georgia"/>
                <a:ea typeface="Georgia"/>
                <a:cs typeface="Georgia"/>
              </a:rPr>
              <a:t>And when the time of the fruit drew near, he sent his servants to the husbandmen, that they might receive the fruits of it.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21:35  |  Matthew 21:35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園戶拿住僕人，打了一個，殺了一個，用石頭打死一個。</a:t>
            </a:r>
          </a:p>
          <a:p xmlns:a="http://schemas.openxmlformats.org/drawingml/2006/main">
            <a:pPr algn="ctr">
              <a:buNone/>
            </a:pPr>
            <a:r>
              <a:rPr sz="2400">
                <a:solidFill>
                  <a:srgbClr val="FFFFFF"/>
                </a:solidFill>
                <a:latin typeface="Georgia"/>
                <a:ea typeface="Georgia"/>
                <a:cs typeface="Georgia"/>
              </a:rPr>
              <a:t>And the husbandmen took his servants, and beat one, and killed another, and stoned another.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21:36  |  Matthew 21:36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主人又打發別的僕人去，比先前更多；園戶還是照樣待他們。</a:t>
            </a:r>
          </a:p>
          <a:p xmlns:a="http://schemas.openxmlformats.org/drawingml/2006/main">
            <a:pPr algn="ctr">
              <a:buNone/>
            </a:pPr>
            <a:r>
              <a:rPr sz="2400">
                <a:solidFill>
                  <a:srgbClr val="FFFFFF"/>
                </a:solidFill>
                <a:latin typeface="Georgia"/>
                <a:ea typeface="Georgia"/>
                <a:cs typeface="Georgia"/>
              </a:rPr>
              <a:t>Again, he sent other servants more than the first: and they did unto them likewise.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21:37  |  Matthew 21:37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後來打發他的兒子到他們那裏去，[意思]說：『他們必尊敬我的兒子。』</a:t>
            </a:r>
          </a:p>
          <a:p xmlns:a="http://schemas.openxmlformats.org/drawingml/2006/main">
            <a:pPr algn="ctr">
              <a:buNone/>
            </a:pPr>
            <a:r>
              <a:rPr sz="2800">
                <a:solidFill>
                  <a:srgbClr val="FFFFFF"/>
                </a:solidFill>
                <a:latin typeface="Georgia"/>
                <a:ea typeface="Georgia"/>
                <a:cs typeface="Georgia"/>
              </a:rPr>
              <a:t>But last of all he sent unto them his son, saying, They will reverence my son.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21:38  |  Matthew 21:38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不料，園戶看見他兒子，就彼此說：『這是承受產業的。來吧，我們殺他，佔他的產業！』</a:t>
            </a:r>
          </a:p>
          <a:p xmlns:a="http://schemas.openxmlformats.org/drawingml/2006/main">
            <a:pPr algn="ctr">
              <a:buNone/>
            </a:pPr>
            <a:r>
              <a:rPr sz="2400">
                <a:solidFill>
                  <a:srgbClr val="FFFFFF"/>
                </a:solidFill>
                <a:latin typeface="Georgia"/>
                <a:ea typeface="Georgia"/>
                <a:cs typeface="Georgia"/>
              </a:rPr>
              <a:t>But when the husbandmen saw the son, they said among themselves, This is the heir; come, let us kill him, and let us seize on his inheritance.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21:39  |  Matthew 21:39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他們就拿住他，推出葡萄園外，殺了。</a:t>
            </a:r>
          </a:p>
          <a:p xmlns:a="http://schemas.openxmlformats.org/drawingml/2006/main">
            <a:pPr algn="ctr">
              <a:buNone/>
            </a:pPr>
            <a:r>
              <a:rPr sz="2800">
                <a:solidFill>
                  <a:srgbClr val="FFFFFF"/>
                </a:solidFill>
                <a:latin typeface="Georgia"/>
                <a:ea typeface="Georgia"/>
                <a:cs typeface="Georgia"/>
              </a:rPr>
              <a:t>And they caught him, and cast him out of the vineyard, and slew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21:40  |  Matthew 21:40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園主來的時候要怎樣處治這些園戶呢？」</a:t>
            </a:r>
          </a:p>
          <a:p xmlns:a="http://schemas.openxmlformats.org/drawingml/2006/main">
            <a:pPr algn="ctr">
              <a:buNone/>
            </a:pPr>
            <a:r>
              <a:rPr sz="2400">
                <a:solidFill>
                  <a:srgbClr val="FFFFFF"/>
                </a:solidFill>
                <a:latin typeface="Georgia"/>
                <a:ea typeface="Georgia"/>
                <a:cs typeface="Georgia"/>
              </a:rPr>
              <a:t>When the lord therefore of the vineyard cometh, what will he do unto those husbandmen?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21:41  |  Matthew 21:41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他們說：「要下毒手除滅那些惡人，將葡萄園另租給那按着時候交果子的園戶。」</a:t>
            </a:r>
          </a:p>
          <a:p xmlns:a="http://schemas.openxmlformats.org/drawingml/2006/main">
            <a:pPr algn="ctr">
              <a:buNone/>
            </a:pPr>
            <a:r>
              <a:rPr sz="2100">
                <a:solidFill>
                  <a:srgbClr val="FFFFFF"/>
                </a:solidFill>
                <a:latin typeface="Georgia"/>
                <a:ea typeface="Georgia"/>
                <a:cs typeface="Georgia"/>
              </a:rPr>
              <a:t>They say unto him, He will miserably destroy those wicked men, and will let out his vineyard unto other husbandmen, which shall render him the fruits in their seasons.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21:42  |  Matthew 21:42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耶穌說：「[經上寫着]： 匠人所棄的石頭 已作了房角的頭塊石頭。 這是主所做的， 在我們眼中看為希奇。 這經你們沒有念過嗎？</a:t>
            </a:r>
          </a:p>
          <a:p xmlns:a="http://schemas.openxmlformats.org/drawingml/2006/main">
            <a:pPr algn="ctr">
              <a:buNone/>
            </a:pPr>
            <a:r>
              <a:rPr sz="2100">
                <a:solidFill>
                  <a:srgbClr val="FFFFFF"/>
                </a:solidFill>
                <a:latin typeface="Georgia"/>
                <a:ea typeface="Georgia"/>
                <a:cs typeface="Georgia"/>
              </a:rPr>
              <a:t>Jesus saith unto them, Did ye never read in the scriptures, The stone which the builders rejected, the same is become the head of the corner: this is the Lord’s doing, and it is marvellous in our eyes?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21:43  |  Matthew 21:43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所以我告訴你們，神的國必從你們奪去，賜給那能結果子的百姓。</a:t>
            </a:r>
          </a:p>
          <a:p xmlns:a="http://schemas.openxmlformats.org/drawingml/2006/main">
            <a:pPr algn="ctr">
              <a:buNone/>
            </a:pPr>
            <a:r>
              <a:rPr sz="2400">
                <a:solidFill>
                  <a:srgbClr val="FFFFFF"/>
                </a:solidFill>
                <a:latin typeface="Georgia"/>
                <a:ea typeface="Georgia"/>
                <a:cs typeface="Georgia"/>
              </a:rPr>
              <a:t>Therefore say I unto you, The kingdom of God shall be taken from you, and given to a nation bringing forth the fruits thereof.</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21:44  |  Matthew 21:44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誰掉在這石頭上，必要跌碎；這石頭掉在誰的身上，就要把誰砸得稀爛。」</a:t>
            </a:r>
          </a:p>
          <a:p xmlns:a="http://schemas.openxmlformats.org/drawingml/2006/main">
            <a:pPr algn="ctr">
              <a:buNone/>
            </a:pPr>
            <a:r>
              <a:rPr sz="2400">
                <a:solidFill>
                  <a:srgbClr val="FFFFFF"/>
                </a:solidFill>
                <a:latin typeface="Georgia"/>
                <a:ea typeface="Georgia"/>
                <a:cs typeface="Georgia"/>
              </a:rPr>
              <a:t>And whosoever shall fall on this stone shall be broken: but on whomsoever it shall fall, it will grind him to powder.</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21:45  |  Matthew 21:45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祭司長和法利賽人聽見他的比喻，就看出他是指着他們說的。</a:t>
            </a:r>
          </a:p>
          <a:p xmlns:a="http://schemas.openxmlformats.org/drawingml/2006/main">
            <a:pPr algn="ctr">
              <a:buNone/>
            </a:pPr>
            <a:r>
              <a:rPr sz="2400">
                <a:solidFill>
                  <a:srgbClr val="FFFFFF"/>
                </a:solidFill>
                <a:latin typeface="Georgia"/>
                <a:ea typeface="Georgia"/>
                <a:cs typeface="Georgia"/>
              </a:rPr>
              <a:t>And when the chief priests and Pharisees had heard his parables, they perceived that he spake of them.</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21:46  |  Matthew 21:46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他們想要捉拿他，只是怕眾人，因為眾人以他為先知。</a:t>
            </a:r>
          </a:p>
          <a:p xmlns:a="http://schemas.openxmlformats.org/drawingml/2006/main">
            <a:pPr algn="ctr">
              <a:buNone/>
            </a:pPr>
            <a:r>
              <a:rPr sz="2400">
                <a:solidFill>
                  <a:srgbClr val="FFFFFF"/>
                </a:solidFill>
                <a:latin typeface="Georgia"/>
                <a:ea typeface="Georgia"/>
                <a:cs typeface="Georgia"/>
              </a:rPr>
              <a:t>But when they sought to lay hands on him, they feared the multitude, because they took him for a prophet.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2026-08-30T06:57:47.6420000Z</dcterms:created>
  <dcterms:modified xsi:type="dcterms:W3CDTF">2026-08-30T06:57:47.6420000Z</dcterms:modified>
</coreProperties>
</file>