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2431212f67942da" /><Relationship Type="http://schemas.openxmlformats.org/officeDocument/2006/relationships/extended-properties" Target="/docProps/app.xml" Id="R732d992abb77476b" /><Relationship Type="http://schemas.openxmlformats.org/officeDocument/2006/relationships/officeDocument" Target="/ppt/presentation.xml" Id="Rb71e5960f40a4ea7" /></Relationships>
</file>

<file path=ppt/presentation.xml><?xml version="1.0" encoding="utf-8"?>
<p:presentation xmlns:p="http://schemas.openxmlformats.org/presentationml/2006/main">
  <p:sldMasterIdLst>
    <p:sldMasterId xmlns:r="http://schemas.openxmlformats.org/officeDocument/2006/relationships" id="2147483648" r:id="Rbc4c3fc91f074fb5"/>
  </p:sldMasterIdLst>
  <p:notesMasterIdLst>
    <p:notesMasterId xmlns:r="http://schemas.openxmlformats.org/officeDocument/2006/relationships" r:id="Rb64d42219f234e78"/>
  </p:notesMasterIdLst>
  <p:sldIdLst>
    <p:sldId xmlns:r="http://schemas.openxmlformats.org/officeDocument/2006/relationships" id="256" r:id="R8d9619739a274b9e"/>
    <p:sldId xmlns:r="http://schemas.openxmlformats.org/officeDocument/2006/relationships" id="257" r:id="R789037261bd24a3a"/>
    <p:sldId xmlns:r="http://schemas.openxmlformats.org/officeDocument/2006/relationships" id="258" r:id="R104cf9760fb44ab8"/>
    <p:sldId xmlns:r="http://schemas.openxmlformats.org/officeDocument/2006/relationships" id="259" r:id="Rc43cca818f814fa6"/>
    <p:sldId xmlns:r="http://schemas.openxmlformats.org/officeDocument/2006/relationships" id="260" r:id="Rcac85880ead44ec7"/>
    <p:sldId xmlns:r="http://schemas.openxmlformats.org/officeDocument/2006/relationships" id="261" r:id="R8c38fc56a14b4ded"/>
    <p:sldId xmlns:r="http://schemas.openxmlformats.org/officeDocument/2006/relationships" id="262" r:id="R2bc7ddfb458141a3"/>
    <p:sldId xmlns:r="http://schemas.openxmlformats.org/officeDocument/2006/relationships" id="263" r:id="Ra7b4731539214162"/>
    <p:sldId xmlns:r="http://schemas.openxmlformats.org/officeDocument/2006/relationships" id="264" r:id="R45187af7c0e94ca6"/>
    <p:sldId xmlns:r="http://schemas.openxmlformats.org/officeDocument/2006/relationships" id="265" r:id="Rebb2aa57c5964c36"/>
    <p:sldId xmlns:r="http://schemas.openxmlformats.org/officeDocument/2006/relationships" id="266" r:id="R7302fe331ce44a48"/>
    <p:sldId xmlns:r="http://schemas.openxmlformats.org/officeDocument/2006/relationships" id="267" r:id="R34e06c2911ea4eba"/>
    <p:sldId xmlns:r="http://schemas.openxmlformats.org/officeDocument/2006/relationships" id="268" r:id="R8b08b43770224068"/>
    <p:sldId xmlns:r="http://schemas.openxmlformats.org/officeDocument/2006/relationships" id="269" r:id="Rd6d333d225f24d7c"/>
    <p:sldId xmlns:r="http://schemas.openxmlformats.org/officeDocument/2006/relationships" id="270" r:id="Rff63192cc8f540c8"/>
    <p:sldId xmlns:r="http://schemas.openxmlformats.org/officeDocument/2006/relationships" id="271" r:id="Rba0ad721596b4d35"/>
    <p:sldId xmlns:r="http://schemas.openxmlformats.org/officeDocument/2006/relationships" id="272" r:id="R25bd274671b04dd7"/>
    <p:sldId xmlns:r="http://schemas.openxmlformats.org/officeDocument/2006/relationships" id="273" r:id="R38f5d0e7c29d4f6c"/>
    <p:sldId xmlns:r="http://schemas.openxmlformats.org/officeDocument/2006/relationships" id="274" r:id="R7c16830eb5614fa2"/>
    <p:sldId xmlns:r="http://schemas.openxmlformats.org/officeDocument/2006/relationships" id="275" r:id="Ra8bb6606b6844baf"/>
    <p:sldId xmlns:r="http://schemas.openxmlformats.org/officeDocument/2006/relationships" id="276" r:id="Re17aa120779f4ae8"/>
    <p:sldId xmlns:r="http://schemas.openxmlformats.org/officeDocument/2006/relationships" id="277" r:id="Reaad50725d0145e3"/>
    <p:sldId xmlns:r="http://schemas.openxmlformats.org/officeDocument/2006/relationships" id="278" r:id="Rcea5e4d161bd4852"/>
    <p:sldId xmlns:r="http://schemas.openxmlformats.org/officeDocument/2006/relationships" id="279" r:id="R3bd1e33471cb42f9"/>
    <p:sldId xmlns:r="http://schemas.openxmlformats.org/officeDocument/2006/relationships" id="280" r:id="R08d5a68ff12d47cd"/>
    <p:sldId xmlns:r="http://schemas.openxmlformats.org/officeDocument/2006/relationships" id="281" r:id="R880cd47d3e334386"/>
    <p:sldId xmlns:r="http://schemas.openxmlformats.org/officeDocument/2006/relationships" id="282" r:id="Rde1559a0ce894a4e"/>
    <p:sldId xmlns:r="http://schemas.openxmlformats.org/officeDocument/2006/relationships" id="283" r:id="Rc259adb284fa47c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91f58098fe94b7f" /><Relationship Type="http://schemas.openxmlformats.org/officeDocument/2006/relationships/slideMaster" Target="/ppt/slideMasters/slideMaster1.xml" Id="Rbc4c3fc91f074fb5" /><Relationship Type="http://schemas.openxmlformats.org/officeDocument/2006/relationships/notesMaster" Target="/ppt/notesMasters/notesMaster1.xml" Id="Rb64d42219f234e78" /><Relationship Type="http://schemas.openxmlformats.org/officeDocument/2006/relationships/presProps" Target="/ppt/presProps.xml" Id="R357266fe60bf4f64" /><Relationship Type="http://schemas.openxmlformats.org/officeDocument/2006/relationships/tableStyles" Target="/ppt/tableStyles.xml" Id="R8757deae107144ae" /><Relationship Type="http://schemas.openxmlformats.org/officeDocument/2006/relationships/slide" Target="/ppt/slides/slide1.xml" Id="R8d9619739a274b9e" /><Relationship Type="http://schemas.openxmlformats.org/officeDocument/2006/relationships/slide" Target="/ppt/slides/slide2.xml" Id="R789037261bd24a3a" /><Relationship Type="http://schemas.openxmlformats.org/officeDocument/2006/relationships/slide" Target="/ppt/slides/slide3.xml" Id="R104cf9760fb44ab8" /><Relationship Type="http://schemas.openxmlformats.org/officeDocument/2006/relationships/slide" Target="/ppt/slides/slide4.xml" Id="Rc43cca818f814fa6" /><Relationship Type="http://schemas.openxmlformats.org/officeDocument/2006/relationships/slide" Target="/ppt/slides/slide5.xml" Id="Rcac85880ead44ec7" /><Relationship Type="http://schemas.openxmlformats.org/officeDocument/2006/relationships/slide" Target="/ppt/slides/slide6.xml" Id="R8c38fc56a14b4ded" /><Relationship Type="http://schemas.openxmlformats.org/officeDocument/2006/relationships/slide" Target="/ppt/slides/slide7.xml" Id="R2bc7ddfb458141a3" /><Relationship Type="http://schemas.openxmlformats.org/officeDocument/2006/relationships/slide" Target="/ppt/slides/slide8.xml" Id="Ra7b4731539214162" /><Relationship Type="http://schemas.openxmlformats.org/officeDocument/2006/relationships/slide" Target="/ppt/slides/slide9.xml" Id="R45187af7c0e94ca6" /><Relationship Type="http://schemas.openxmlformats.org/officeDocument/2006/relationships/slide" Target="/ppt/slides/slide10.xml" Id="Rebb2aa57c5964c36" /><Relationship Type="http://schemas.openxmlformats.org/officeDocument/2006/relationships/slide" Target="/ppt/slides/slide11.xml" Id="R7302fe331ce44a48" /><Relationship Type="http://schemas.openxmlformats.org/officeDocument/2006/relationships/slide" Target="/ppt/slides/slide12.xml" Id="R34e06c2911ea4eba" /><Relationship Type="http://schemas.openxmlformats.org/officeDocument/2006/relationships/slide" Target="/ppt/slides/slide13.xml" Id="R8b08b43770224068" /><Relationship Type="http://schemas.openxmlformats.org/officeDocument/2006/relationships/slide" Target="/ppt/slides/slide14.xml" Id="Rd6d333d225f24d7c" /><Relationship Type="http://schemas.openxmlformats.org/officeDocument/2006/relationships/slide" Target="/ppt/slides/slide15.xml" Id="Rff63192cc8f540c8" /><Relationship Type="http://schemas.openxmlformats.org/officeDocument/2006/relationships/slide" Target="/ppt/slides/slide16.xml" Id="Rba0ad721596b4d35" /><Relationship Type="http://schemas.openxmlformats.org/officeDocument/2006/relationships/slide" Target="/ppt/slides/slide17.xml" Id="R25bd274671b04dd7" /><Relationship Type="http://schemas.openxmlformats.org/officeDocument/2006/relationships/slide" Target="/ppt/slides/slide18.xml" Id="R38f5d0e7c29d4f6c" /><Relationship Type="http://schemas.openxmlformats.org/officeDocument/2006/relationships/slide" Target="/ppt/slides/slide19.xml" Id="R7c16830eb5614fa2" /><Relationship Type="http://schemas.openxmlformats.org/officeDocument/2006/relationships/slide" Target="/ppt/slides/slide20.xml" Id="Ra8bb6606b6844baf" /><Relationship Type="http://schemas.openxmlformats.org/officeDocument/2006/relationships/slide" Target="/ppt/slides/slide21.xml" Id="Re17aa120779f4ae8" /><Relationship Type="http://schemas.openxmlformats.org/officeDocument/2006/relationships/slide" Target="/ppt/slides/slide22.xml" Id="Reaad50725d0145e3" /><Relationship Type="http://schemas.openxmlformats.org/officeDocument/2006/relationships/slide" Target="/ppt/slides/slide23.xml" Id="Rcea5e4d161bd4852" /><Relationship Type="http://schemas.openxmlformats.org/officeDocument/2006/relationships/slide" Target="/ppt/slides/slide24.xml" Id="R3bd1e33471cb42f9" /><Relationship Type="http://schemas.openxmlformats.org/officeDocument/2006/relationships/slide" Target="/ppt/slides/slide25.xml" Id="R08d5a68ff12d47cd" /><Relationship Type="http://schemas.openxmlformats.org/officeDocument/2006/relationships/slide" Target="/ppt/slides/slide26.xml" Id="R880cd47d3e334386" /><Relationship Type="http://schemas.openxmlformats.org/officeDocument/2006/relationships/slide" Target="/ppt/slides/slide27.xml" Id="Rde1559a0ce894a4e" /><Relationship Type="http://schemas.openxmlformats.org/officeDocument/2006/relationships/slide" Target="/ppt/slides/slide28.xml" Id="Rc259adb284fa47c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98789e7ccac4bd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d65478efd6f4b2e" /><Relationship Type="http://schemas.openxmlformats.org/officeDocument/2006/relationships/notesMaster" Target="/ppt/notesMasters/notesMaster1.xml" Id="R0f777ae6682f4a3c" /></Relationships>
</file>

<file path=ppt/notesSlides/_rels/notesSlide2.xml.rels>&#65279;<?xml version="1.0" encoding="utf-8"?><Relationships xmlns="http://schemas.openxmlformats.org/package/2006/relationships"><Relationship Type="http://schemas.openxmlformats.org/officeDocument/2006/relationships/slide" Target="/ppt/slides/slide2.xml" Id="Rf47ee3f4dfb84a13" /><Relationship Type="http://schemas.openxmlformats.org/officeDocument/2006/relationships/notesMaster" Target="/ppt/notesMasters/notesMaster1.xml" Id="Re0c977eea8f74454" /></Relationships>
</file>

<file path=ppt/notesSlides/_rels/notesSlide3.xml.rels>&#65279;<?xml version="1.0" encoding="utf-8"?><Relationships xmlns="http://schemas.openxmlformats.org/package/2006/relationships"><Relationship Type="http://schemas.openxmlformats.org/officeDocument/2006/relationships/slide" Target="/ppt/slides/slide3.xml" Id="R246626d3dd00426a" /><Relationship Type="http://schemas.openxmlformats.org/officeDocument/2006/relationships/notesMaster" Target="/ppt/notesMasters/notesMaster1.xml" Id="R5fc075824cd641f6" /></Relationships>
</file>

<file path=ppt/notesSlides/_rels/notesSlide4.xml.rels>&#65279;<?xml version="1.0" encoding="utf-8"?><Relationships xmlns="http://schemas.openxmlformats.org/package/2006/relationships"><Relationship Type="http://schemas.openxmlformats.org/officeDocument/2006/relationships/slide" Target="/ppt/slides/slide4.xml" Id="R56eaa36b7fe3410f" /><Relationship Type="http://schemas.openxmlformats.org/officeDocument/2006/relationships/notesMaster" Target="/ppt/notesMasters/notesMaster1.xml" Id="R416ed2d3374b417a" /></Relationships>
</file>

<file path=ppt/notesSlides/_rels/notesSlide5.xml.rels>&#65279;<?xml version="1.0" encoding="utf-8"?><Relationships xmlns="http://schemas.openxmlformats.org/package/2006/relationships"><Relationship Type="http://schemas.openxmlformats.org/officeDocument/2006/relationships/slide" Target="/ppt/slides/slide5.xml" Id="R9b932e79a26348d1" /><Relationship Type="http://schemas.openxmlformats.org/officeDocument/2006/relationships/notesMaster" Target="/ppt/notesMasters/notesMaster1.xml" Id="R7c332f1c93054892" /></Relationships>
</file>

<file path=ppt/notesSlides/_rels/notesSlide6.xml.rels>&#65279;<?xml version="1.0" encoding="utf-8"?><Relationships xmlns="http://schemas.openxmlformats.org/package/2006/relationships"><Relationship Type="http://schemas.openxmlformats.org/officeDocument/2006/relationships/slide" Target="/ppt/slides/slide6.xml" Id="Re700bb025b544d5b" /><Relationship Type="http://schemas.openxmlformats.org/officeDocument/2006/relationships/notesMaster" Target="/ppt/notesMasters/notesMaster1.xml" Id="Rb7f1d02738ba4d93" /></Relationships>
</file>

<file path=ppt/notesSlides/_rels/notesSlide7.xml.rels>&#65279;<?xml version="1.0" encoding="utf-8"?><Relationships xmlns="http://schemas.openxmlformats.org/package/2006/relationships"><Relationship Type="http://schemas.openxmlformats.org/officeDocument/2006/relationships/slide" Target="/ppt/slides/slide7.xml" Id="Re5a268bdee0546b3" /><Relationship Type="http://schemas.openxmlformats.org/officeDocument/2006/relationships/notesMaster" Target="/ppt/notesMasters/notesMaster1.xml" Id="Rf041aa390dbb4164" /></Relationships>
</file>

<file path=ppt/notesSlides/_rels/notesSlide8.xml.rels>&#65279;<?xml version="1.0" encoding="utf-8"?><Relationships xmlns="http://schemas.openxmlformats.org/package/2006/relationships"><Relationship Type="http://schemas.openxmlformats.org/officeDocument/2006/relationships/slide" Target="/ppt/slides/slide8.xml" Id="R52388a5f9f7d493b" /><Relationship Type="http://schemas.openxmlformats.org/officeDocument/2006/relationships/notesMaster" Target="/ppt/notesMasters/notesMaster1.xml" Id="R5bffe17360d7457b" /></Relationships>
</file>

<file path=ppt/notesSlides/_rels/notesSlide9.xml.rels>&#65279;<?xml version="1.0" encoding="utf-8"?><Relationships xmlns="http://schemas.openxmlformats.org/package/2006/relationships"><Relationship Type="http://schemas.openxmlformats.org/officeDocument/2006/relationships/slide" Target="/ppt/slides/slide9.xml" Id="Rc60be65baabf43bd" /><Relationship Type="http://schemas.openxmlformats.org/officeDocument/2006/relationships/notesMaster" Target="/ppt/notesMasters/notesMaster1.xml" Id="R710a282e1ff24a3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37766e012084d7a" /><Relationship Type="http://schemas.openxmlformats.org/officeDocument/2006/relationships/notesMaster" Target="/ppt/notesMasters/notesMaster1.xml" Id="R9a616fd4cf6248a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5cae1c64c3b4ca5" /><Relationship Type="http://schemas.openxmlformats.org/officeDocument/2006/relationships/notesMaster" Target="/ppt/notesMasters/notesMaster1.xml" Id="R3e786037134f4d6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01aae0bf5c24892" /><Relationship Type="http://schemas.openxmlformats.org/officeDocument/2006/relationships/notesMaster" Target="/ppt/notesMasters/notesMaster1.xml" Id="Re1ab87c2c3ba462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5ef0ee2f3844c4c" /><Relationship Type="http://schemas.openxmlformats.org/officeDocument/2006/relationships/notesMaster" Target="/ppt/notesMasters/notesMaster1.xml" Id="Rd093e06adfcf402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f8a1467f1814515" /><Relationship Type="http://schemas.openxmlformats.org/officeDocument/2006/relationships/notesMaster" Target="/ppt/notesMasters/notesMaster1.xml" Id="Rc74609966a1c4da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f2ab71efe0f4d6f" /><Relationship Type="http://schemas.openxmlformats.org/officeDocument/2006/relationships/notesMaster" Target="/ppt/notesMasters/notesMaster1.xml" Id="R01b0e9e02a8f413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e7a036141f34848" /><Relationship Type="http://schemas.openxmlformats.org/officeDocument/2006/relationships/notesMaster" Target="/ppt/notesMasters/notesMaster1.xml" Id="R1744b1671a3b48c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a8ebb57ea444cc1" /><Relationship Type="http://schemas.openxmlformats.org/officeDocument/2006/relationships/notesMaster" Target="/ppt/notesMasters/notesMaster1.xml" Id="R5ffc0f1ea626441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ee619fa516c4448" /><Relationship Type="http://schemas.openxmlformats.org/officeDocument/2006/relationships/notesMaster" Target="/ppt/notesMasters/notesMaster1.xml" Id="R42fb1f873d2c479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8757c06f38a48f4" /><Relationship Type="http://schemas.openxmlformats.org/officeDocument/2006/relationships/notesMaster" Target="/ppt/notesMasters/notesMaster1.xml" Id="R70ec32191a44408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a9b9e805efa46c9" /><Relationship Type="http://schemas.openxmlformats.org/officeDocument/2006/relationships/notesMaster" Target="/ppt/notesMasters/notesMaster1.xml" Id="R7f94a475c00d449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6258560068841bd" /><Relationship Type="http://schemas.openxmlformats.org/officeDocument/2006/relationships/notesMaster" Target="/ppt/notesMasters/notesMaster1.xml" Id="R11fe722279544c8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edc6ef85dfa4625" /><Relationship Type="http://schemas.openxmlformats.org/officeDocument/2006/relationships/notesMaster" Target="/ppt/notesMasters/notesMaster1.xml" Id="Rd9c4295c834a4dc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088416dd03140e4" /><Relationship Type="http://schemas.openxmlformats.org/officeDocument/2006/relationships/notesMaster" Target="/ppt/notesMasters/notesMaster1.xml" Id="R7811c8889e574c7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b98472f482141ec" /><Relationship Type="http://schemas.openxmlformats.org/officeDocument/2006/relationships/notesMaster" Target="/ppt/notesMasters/notesMaster1.xml" Id="Re9e0e3fe83bc485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42d9db300d54c3d" /><Relationship Type="http://schemas.openxmlformats.org/officeDocument/2006/relationships/notesMaster" Target="/ppt/notesMasters/notesMaster1.xml" Id="R58024d5f8c78459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512e8121cd4403c" /><Relationship Type="http://schemas.openxmlformats.org/officeDocument/2006/relationships/notesMaster" Target="/ppt/notesMasters/notesMaster1.xml" Id="R2dfc2c6f5a294f6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0336949473647bb" /><Relationship Type="http://schemas.openxmlformats.org/officeDocument/2006/relationships/notesMaster" Target="/ppt/notesMasters/notesMaster1.xml" Id="R38126c4233a54bd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094115f7b724e4b" /><Relationship Type="http://schemas.openxmlformats.org/officeDocument/2006/relationships/notesMaster" Target="/ppt/notesMasters/notesMaster1.xml" Id="R2495e1a4ed8247c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4491c45b77742c3" /><Relationship Type="http://schemas.openxmlformats.org/officeDocument/2006/relationships/image" Target="/ppt/media/image.png" Id="Rba1205e4e7164ca8" /><Relationship Type="http://schemas.openxmlformats.org/officeDocument/2006/relationships/image" Target="/ppt/media/image2.png" Id="Rb480795e6e74410e" /><Relationship Type="http://schemas.openxmlformats.org/officeDocument/2006/relationships/image" Target="/ppt/media/image.jpeg" Id="Rc7958d69af45490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143f0fba4e74f3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a1205e4e7164ca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480795e6e74410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7958d69af45490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d4319f567ff4484" /><Relationship Type="http://schemas.openxmlformats.org/officeDocument/2006/relationships/slideLayout" Target="/ppt/slideLayouts/slideLayout1.xml" Id="R4dd6c28c3e224515" /><Relationship Type="http://schemas.openxmlformats.org/officeDocument/2006/relationships/slideLayout" Target="/ppt/slideLayouts/slideLayout2.xml" Id="Rb4cab38fff774f9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dd6c28c3e224515"/>
    <p:sldLayoutId xmlns:r="http://schemas.openxmlformats.org/officeDocument/2006/relationships" id="2147483650" r:id="Rb4cab38fff774f9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f16208f195846a4" /><Relationship Type="http://schemas.openxmlformats.org/officeDocument/2006/relationships/notesSlide" Target="/ppt/notesSlides/notesSlide1.xml" Id="Rf34f66af5ba4427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c74cd2d413e40bc" /><Relationship Type="http://schemas.openxmlformats.org/officeDocument/2006/relationships/notesSlide" Target="/ppt/notesSlides/notesSlide2.xml" Id="R7614155666e64ca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3fdd2f2fcca4bcc" /><Relationship Type="http://schemas.openxmlformats.org/officeDocument/2006/relationships/notesSlide" Target="/ppt/notesSlides/notesSlide3.xml" Id="R9c48e7251997473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f3a8f591f1d4de1" /><Relationship Type="http://schemas.openxmlformats.org/officeDocument/2006/relationships/notesSlide" Target="/ppt/notesSlides/notesSlide4.xml" Id="Rdf95862978a34db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878869298654152" /><Relationship Type="http://schemas.openxmlformats.org/officeDocument/2006/relationships/notesSlide" Target="/ppt/notesSlides/notesSlide5.xml" Id="R602252ed5ecd4be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8761725f3944bef" /><Relationship Type="http://schemas.openxmlformats.org/officeDocument/2006/relationships/notesSlide" Target="/ppt/notesSlides/notesSlide6.xml" Id="R861cfe56a6e14c1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9ed54f5a0044c02" /><Relationship Type="http://schemas.openxmlformats.org/officeDocument/2006/relationships/notesSlide" Target="/ppt/notesSlides/notesSlide7.xml" Id="R99b7c0a885cd489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8888e2167cb4e79" /><Relationship Type="http://schemas.openxmlformats.org/officeDocument/2006/relationships/notesSlide" Target="/ppt/notesSlides/notesSlide8.xml" Id="Rf603c1e58f61470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b4749f6efdb467c" /><Relationship Type="http://schemas.openxmlformats.org/officeDocument/2006/relationships/notesSlide" Target="/ppt/notesSlides/notesSlide9.xml" Id="R3d9507bd74a7474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f0477fa19ad44f7" /><Relationship Type="http://schemas.openxmlformats.org/officeDocument/2006/relationships/notesSlide" Target="/ppt/notesSlides/notesSlide10.xml" Id="R05b98846373d41f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2dbc6a6795948b1" /><Relationship Type="http://schemas.openxmlformats.org/officeDocument/2006/relationships/notesSlide" Target="/ppt/notesSlides/notesSlide11.xml" Id="Rb4433b33ac1e4db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74e92ce459741d2" /><Relationship Type="http://schemas.openxmlformats.org/officeDocument/2006/relationships/notesSlide" Target="/ppt/notesSlides/notesSlide12.xml" Id="Rc37b40c0226440a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39832d4ced24b79" /><Relationship Type="http://schemas.openxmlformats.org/officeDocument/2006/relationships/notesSlide" Target="/ppt/notesSlides/notesSlide13.xml" Id="Rc695ce002b16416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689528030e64c9d" /><Relationship Type="http://schemas.openxmlformats.org/officeDocument/2006/relationships/notesSlide" Target="/ppt/notesSlides/notesSlide14.xml" Id="R4be5d75dabb34af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687698631a94b06" /><Relationship Type="http://schemas.openxmlformats.org/officeDocument/2006/relationships/notesSlide" Target="/ppt/notesSlides/notesSlide15.xml" Id="Rda012fec235b455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dc49ad93cbf4d47" /><Relationship Type="http://schemas.openxmlformats.org/officeDocument/2006/relationships/notesSlide" Target="/ppt/notesSlides/notesSlide16.xml" Id="R898c8b7e18854c0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280d9f61acf4b07" /><Relationship Type="http://schemas.openxmlformats.org/officeDocument/2006/relationships/notesSlide" Target="/ppt/notesSlides/notesSlide17.xml" Id="R7acc651a3291449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a0f46c1ca1f4a94" /><Relationship Type="http://schemas.openxmlformats.org/officeDocument/2006/relationships/notesSlide" Target="/ppt/notesSlides/notesSlide18.xml" Id="R17d1c1e73c95437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59a38a410864865" /><Relationship Type="http://schemas.openxmlformats.org/officeDocument/2006/relationships/notesSlide" Target="/ppt/notesSlides/notesSlide19.xml" Id="Rff890bbb1493413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d12c080c71942e0" /><Relationship Type="http://schemas.openxmlformats.org/officeDocument/2006/relationships/notesSlide" Target="/ppt/notesSlides/notesSlide20.xml" Id="R641402aee80a4f1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f6c4c1447ff44cd" /><Relationship Type="http://schemas.openxmlformats.org/officeDocument/2006/relationships/notesSlide" Target="/ppt/notesSlides/notesSlide21.xml" Id="Rb46e5cb476b84cc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e6058ad60604efd" /><Relationship Type="http://schemas.openxmlformats.org/officeDocument/2006/relationships/notesSlide" Target="/ppt/notesSlides/notesSlide22.xml" Id="R81edec7231c9477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e236b04cf094c32" /><Relationship Type="http://schemas.openxmlformats.org/officeDocument/2006/relationships/notesSlide" Target="/ppt/notesSlides/notesSlide23.xml" Id="R24fafdd425ec417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2e9bae86a2f43eb" /><Relationship Type="http://schemas.openxmlformats.org/officeDocument/2006/relationships/notesSlide" Target="/ppt/notesSlides/notesSlide24.xml" Id="Rd6ef00358909466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1209e95a3864a87" /><Relationship Type="http://schemas.openxmlformats.org/officeDocument/2006/relationships/notesSlide" Target="/ppt/notesSlides/notesSlide25.xml" Id="Rfab163d46a9c4e5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ce2fc3b33a94021" /><Relationship Type="http://schemas.openxmlformats.org/officeDocument/2006/relationships/notesSlide" Target="/ppt/notesSlides/notesSlide26.xml" Id="R226b94f32fe1483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4dd323291a304064" /><Relationship Type="http://schemas.openxmlformats.org/officeDocument/2006/relationships/notesSlide" Target="/ppt/notesSlides/notesSlide27.xml" Id="R89ab24189de343a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7a10503b432491e" /><Relationship Type="http://schemas.openxmlformats.org/officeDocument/2006/relationships/notesSlide" Target="/ppt/notesSlides/notesSlide28.xml" Id="Rdf8c09638aba443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使徒行傳第25章</a:t>
            </a:r>
          </a:p>
          <a:p xmlns:a="http://schemas.openxmlformats.org/drawingml/2006/main">
            <a:pPr algn="ctr">
              <a:buNone/>
            </a:pPr>
            <a:r>
              <a:rPr sz="2000">
                <a:solidFill>
                  <a:srgbClr val="FFFFFF"/>
                </a:solidFill>
                <a:latin typeface="Georgia"/>
                <a:ea typeface="Georgia"/>
                <a:cs typeface="Georgia"/>
              </a:rPr>
              <a:t>Acts 25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25:1  |  Acts 25:1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非斯都到了任，過了三天，就從凱撒利亞上耶路撒冷去。</a:t>
            </a:r>
          </a:p>
          <a:p xmlns:a="http://schemas.openxmlformats.org/drawingml/2006/main">
            <a:pPr algn="ctr">
              <a:buNone/>
            </a:pPr>
            <a:r>
              <a:rPr sz="2400">
                <a:solidFill>
                  <a:srgbClr val="FFFFFF"/>
                </a:solidFill>
                <a:latin typeface="Georgia"/>
                <a:ea typeface="Georgia"/>
                <a:cs typeface="Georgia"/>
              </a:rPr>
              <a:t>Now when Festus was come into the province, after three days he ascended from Cæsarea to Jerusalem.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25:2  |  Acts 25:2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祭司長和猶太人的首領向他控告保羅，</a:t>
            </a:r>
          </a:p>
          <a:p xmlns:a="http://schemas.openxmlformats.org/drawingml/2006/main">
            <a:pPr algn="ctr">
              <a:buNone/>
            </a:pPr>
            <a:r>
              <a:rPr sz="2400">
                <a:solidFill>
                  <a:srgbClr val="FFFFFF"/>
                </a:solidFill>
                <a:latin typeface="Georgia"/>
                <a:ea typeface="Georgia"/>
                <a:cs typeface="Georgia"/>
              </a:rPr>
              <a:t>Then the high priest and the chief of the Jews informed him against Paul, and besought him,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25:3  |  Acts 25:3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又央告他，求他的情，將保羅提到耶路撒冷來，他們要在路上埋伏殺害他。</a:t>
            </a:r>
          </a:p>
          <a:p xmlns:a="http://schemas.openxmlformats.org/drawingml/2006/main">
            <a:pPr algn="ctr">
              <a:buNone/>
            </a:pPr>
            <a:r>
              <a:rPr sz="2400">
                <a:solidFill>
                  <a:srgbClr val="FFFFFF"/>
                </a:solidFill>
                <a:latin typeface="Georgia"/>
                <a:ea typeface="Georgia"/>
                <a:cs typeface="Georgia"/>
              </a:rPr>
              <a:t>And desired favour against him, that he would send for him to Jerusalem, laying wait in the way to kill him.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25:4  |  Acts 25:4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非斯都卻回答說：「保羅押在凱撒利亞，我自己快要往那裏去」；</a:t>
            </a:r>
          </a:p>
          <a:p xmlns:a="http://schemas.openxmlformats.org/drawingml/2006/main">
            <a:pPr algn="ctr">
              <a:buNone/>
            </a:pPr>
            <a:r>
              <a:rPr sz="2400">
                <a:solidFill>
                  <a:srgbClr val="FFFFFF"/>
                </a:solidFill>
                <a:latin typeface="Georgia"/>
                <a:ea typeface="Georgia"/>
                <a:cs typeface="Georgia"/>
              </a:rPr>
              <a:t>But Festus answered, that Paul should be kept at Cæsarea, and that he himself would depart shortly thither.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25:5  |  Acts 25:5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又說：「你們中間有權勢的人與我一同下去，那人若有甚麼不是，就可以告他。」</a:t>
            </a:r>
          </a:p>
          <a:p xmlns:a="http://schemas.openxmlformats.org/drawingml/2006/main">
            <a:pPr algn="ctr">
              <a:buNone/>
            </a:pPr>
            <a:r>
              <a:rPr sz="2400">
                <a:solidFill>
                  <a:srgbClr val="FFFFFF"/>
                </a:solidFill>
                <a:latin typeface="Georgia"/>
                <a:ea typeface="Georgia"/>
                <a:cs typeface="Georgia"/>
              </a:rPr>
              <a:t>Let them therefore, said he, which among you are able, go down with me, and accuse this man, if there be any wickedness in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25:6  |  Acts 25:6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非斯都在他們那裏住了不過十天八天，就下凱撒利亞去；第二天坐堂，吩咐將保羅提上來。</a:t>
            </a:r>
          </a:p>
          <a:p xmlns:a="http://schemas.openxmlformats.org/drawingml/2006/main">
            <a:pPr algn="ctr">
              <a:buNone/>
            </a:pPr>
            <a:r>
              <a:rPr sz="2100">
                <a:solidFill>
                  <a:srgbClr val="FFFFFF"/>
                </a:solidFill>
                <a:latin typeface="Georgia"/>
                <a:ea typeface="Georgia"/>
                <a:cs typeface="Georgia"/>
              </a:rPr>
              <a:t>And when he had tarried among them more than ten days, he went down unto Cæsarea; and the next day sitting on the judgment seat commanded Paul to be brought.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25:7  |  Acts 25:7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保羅來了，那些從耶路撒冷下來的猶太人周圍站着，將許多重大的事控告他，都是不能證實的。</a:t>
            </a:r>
          </a:p>
          <a:p xmlns:a="http://schemas.openxmlformats.org/drawingml/2006/main">
            <a:pPr algn="ctr">
              <a:buNone/>
            </a:pPr>
            <a:r>
              <a:rPr sz="2100">
                <a:solidFill>
                  <a:srgbClr val="FFFFFF"/>
                </a:solidFill>
                <a:latin typeface="Georgia"/>
                <a:ea typeface="Georgia"/>
                <a:cs typeface="Georgia"/>
              </a:rPr>
              <a:t>And when he was come, the Jews which came down from Jerusalem stood round about, and laid many and grievous complaints against Paul, which they could not prove.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25:8  |  Acts 25:8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保羅分訴說：「無論猶太人的律法，或是[聖]殿，或是凱撒，我都沒有干犯。」</a:t>
            </a:r>
          </a:p>
          <a:p xmlns:a="http://schemas.openxmlformats.org/drawingml/2006/main">
            <a:pPr algn="ctr">
              <a:buNone/>
            </a:pPr>
            <a:r>
              <a:rPr sz="2100">
                <a:solidFill>
                  <a:srgbClr val="FFFFFF"/>
                </a:solidFill>
                <a:latin typeface="Georgia"/>
                <a:ea typeface="Georgia"/>
                <a:cs typeface="Georgia"/>
              </a:rPr>
              <a:t>While he answered for himself, Neither against the law of the Jews, neither against the temple, nor yet against Cæsar, have I offended any thing at all.</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25:9  |  Acts 25:9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但非斯都要討猶太人的喜歡，就問保羅說：「你願意上耶路撒冷去，在那裏聽我審斷這事嗎？」</a:t>
            </a:r>
          </a:p>
          <a:p xmlns:a="http://schemas.openxmlformats.org/drawingml/2006/main">
            <a:pPr algn="ctr">
              <a:buNone/>
            </a:pPr>
            <a:r>
              <a:rPr sz="2100">
                <a:solidFill>
                  <a:srgbClr val="FFFFFF"/>
                </a:solidFill>
                <a:latin typeface="Georgia"/>
                <a:ea typeface="Georgia"/>
                <a:cs typeface="Georgia"/>
              </a:rPr>
              <a:t>But Festus, willing to do the Jews a pleasure, answered Paul, and said, Wilt thou go up to Jerusalem, and there be judged of these things before me?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25:10  |  Acts 25:10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保羅說：「我站在凱撒的堂前，這就是我應當受審的地方。我向猶太人並沒有行過甚麼不義的事，這也是你明明知道的。</a:t>
            </a:r>
          </a:p>
          <a:p xmlns:a="http://schemas.openxmlformats.org/drawingml/2006/main">
            <a:pPr algn="ctr">
              <a:buNone/>
            </a:pPr>
            <a:r>
              <a:rPr sz="2400">
                <a:solidFill>
                  <a:srgbClr val="FFFFFF"/>
                </a:solidFill>
                <a:latin typeface="Georgia"/>
                <a:ea typeface="Georgia"/>
                <a:cs typeface="Georgia"/>
              </a:rPr>
              <a:t>Then said Paul, I stand at Cæsar’s judgment seat, where I ought to be judged: to the Jews have I done no wrong, as thou very well knowest.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25:11  |  Acts 25:11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我若行了不義的事，犯了甚麼該死的罪，就是死，我也不辭。他們所告我的事若都不實，就沒有人可以把我交給他們。我要上告於凱撒。」</a:t>
            </a:r>
          </a:p>
          <a:p xmlns:a="http://schemas.openxmlformats.org/drawingml/2006/main">
            <a:pPr algn="ctr">
              <a:buNone/>
            </a:pPr>
            <a:r>
              <a:rPr sz="2100">
                <a:solidFill>
                  <a:srgbClr val="FFFFFF"/>
                </a:solidFill>
                <a:latin typeface="Georgia"/>
                <a:ea typeface="Georgia"/>
                <a:cs typeface="Georgia"/>
              </a:rPr>
              <a:t>For if I be an offender, or have committed any thing worthy of death, I refuse not to die: but if there be none of these things whereof these accuse me, no man may deliver me unto them. I appeal unto Cæsar.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25:12  |  Acts 25:12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非斯都和議會商量了，就說：「你既上告於凱撒，可以往凱撒那裏去。」</a:t>
            </a:r>
          </a:p>
          <a:p xmlns:a="http://schemas.openxmlformats.org/drawingml/2006/main">
            <a:pPr algn="ctr">
              <a:buNone/>
            </a:pPr>
            <a:r>
              <a:rPr sz="2400">
                <a:solidFill>
                  <a:srgbClr val="FFFFFF"/>
                </a:solidFill>
                <a:latin typeface="Georgia"/>
                <a:ea typeface="Georgia"/>
                <a:cs typeface="Georgia"/>
              </a:rPr>
              <a:t>Then Festus, when he had conferred with the council, answered, Hast thou appealed unto Cæsar? unto Cæsar shalt thou go.</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25:13  |  Acts 25:13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過了些日子，亞基帕王和百妮基氏來到凱撒利亞，問非斯都安。</a:t>
            </a:r>
          </a:p>
          <a:p xmlns:a="http://schemas.openxmlformats.org/drawingml/2006/main">
            <a:pPr algn="ctr">
              <a:buNone/>
            </a:pPr>
            <a:r>
              <a:rPr sz="2400">
                <a:solidFill>
                  <a:srgbClr val="FFFFFF"/>
                </a:solidFill>
                <a:latin typeface="Georgia"/>
                <a:ea typeface="Georgia"/>
                <a:cs typeface="Georgia"/>
              </a:rPr>
              <a:t>And after certain days king Agrippa and Bernice came unto Cæsarea to salute Festus.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25:14  |  Acts 25:14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在那裏住了多日，非斯都將保羅的事告訴王，說：「這裏有一個人，是腓力斯留在監裏的。</a:t>
            </a:r>
          </a:p>
          <a:p xmlns:a="http://schemas.openxmlformats.org/drawingml/2006/main">
            <a:pPr algn="ctr">
              <a:buNone/>
            </a:pPr>
            <a:r>
              <a:rPr sz="2400">
                <a:solidFill>
                  <a:srgbClr val="FFFFFF"/>
                </a:solidFill>
                <a:latin typeface="Georgia"/>
                <a:ea typeface="Georgia"/>
                <a:cs typeface="Georgia"/>
              </a:rPr>
              <a:t>And when they had been there many days, Festus declared Paul’s cause unto the king, saying, There is a certain man left in bonds by Felix:</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25:15  |  Acts 25:15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我在耶路撒冷的時候，祭司長和猶太的長老將他的事稟報了我，求我定他的罪。</a:t>
            </a:r>
          </a:p>
          <a:p xmlns:a="http://schemas.openxmlformats.org/drawingml/2006/main">
            <a:pPr algn="ctr">
              <a:buNone/>
            </a:pPr>
            <a:r>
              <a:rPr sz="2400">
                <a:solidFill>
                  <a:srgbClr val="FFFFFF"/>
                </a:solidFill>
                <a:latin typeface="Georgia"/>
                <a:ea typeface="Georgia"/>
                <a:cs typeface="Georgia"/>
              </a:rPr>
              <a:t>About whom, when I was at Jerusalem, the chief priests and the elders of the Jews informed me, desiring to have judgment against him.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25:16  |  Acts 25:16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我對他們說，無論甚麼人，被告還沒有和原告對質，未得機會分訴所告他的事，就先定他的罪，這不是羅馬人的條例。</a:t>
            </a:r>
          </a:p>
          <a:p xmlns:a="http://schemas.openxmlformats.org/drawingml/2006/main">
            <a:pPr algn="ctr">
              <a:buNone/>
            </a:pPr>
            <a:r>
              <a:rPr sz="1800">
                <a:solidFill>
                  <a:srgbClr val="FFFFFF"/>
                </a:solidFill>
                <a:latin typeface="Georgia"/>
                <a:ea typeface="Georgia"/>
                <a:cs typeface="Georgia"/>
              </a:rPr>
              <a:t>To whom I answered, It is not the manner of the Romans to deliver any man to die, before that he which is accused have the accusers face to face, and have licence to answer for himself concerning the crime laid against him.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25:17  |  Acts 25:17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及至他們都來到這裏，我就不耽延，第二天便坐堂，吩咐把那人提上來。</a:t>
            </a:r>
          </a:p>
          <a:p xmlns:a="http://schemas.openxmlformats.org/drawingml/2006/main">
            <a:pPr algn="ctr">
              <a:buNone/>
            </a:pPr>
            <a:r>
              <a:rPr sz="2400">
                <a:solidFill>
                  <a:srgbClr val="FFFFFF"/>
                </a:solidFill>
                <a:latin typeface="Georgia"/>
                <a:ea typeface="Georgia"/>
                <a:cs typeface="Georgia"/>
              </a:rPr>
              <a:t>Therefore, when they were come hither, without any delay on the morrow I sat on the judgment seat, and commanded the man to be brought forth.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25:18  |  Acts 25:18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告他的人站着告他；所告的，並沒有我所逆料的那等惡事。</a:t>
            </a:r>
          </a:p>
          <a:p xmlns:a="http://schemas.openxmlformats.org/drawingml/2006/main">
            <a:pPr algn="ctr">
              <a:buNone/>
            </a:pPr>
            <a:r>
              <a:rPr sz="2400">
                <a:solidFill>
                  <a:srgbClr val="FFFFFF"/>
                </a:solidFill>
                <a:latin typeface="Georgia"/>
                <a:ea typeface="Georgia"/>
                <a:cs typeface="Georgia"/>
              </a:rPr>
              <a:t>Against whom when the accusers stood up, they brought none accusation of such things as I supposed: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25:19  |  Acts 25:19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不過是有幾樣辯論，為他們自己敬鬼神的事，又為一個人名叫耶穌，是已經死了，保羅卻說他是活着的。</a:t>
            </a:r>
          </a:p>
          <a:p xmlns:a="http://schemas.openxmlformats.org/drawingml/2006/main">
            <a:pPr algn="ctr">
              <a:buNone/>
            </a:pPr>
            <a:r>
              <a:rPr sz="2400">
                <a:solidFill>
                  <a:srgbClr val="FFFFFF"/>
                </a:solidFill>
                <a:latin typeface="Georgia"/>
                <a:ea typeface="Georgia"/>
                <a:cs typeface="Georgia"/>
              </a:rPr>
              <a:t>But had certain questions against him of their own superstition, and of one Jesus, which was dead, whom Paul affirmed to be alive.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25:20  |  Acts 25:20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這些事當怎樣究問，我心裏作難，所以問他說：『你願意上耶路撒冷去，在那裏為這些事聽審嗎？』</a:t>
            </a:r>
          </a:p>
          <a:p xmlns:a="http://schemas.openxmlformats.org/drawingml/2006/main">
            <a:pPr algn="ctr">
              <a:buNone/>
            </a:pPr>
            <a:r>
              <a:rPr sz="2400">
                <a:solidFill>
                  <a:srgbClr val="FFFFFF"/>
                </a:solidFill>
                <a:latin typeface="Georgia"/>
                <a:ea typeface="Georgia"/>
                <a:cs typeface="Georgia"/>
              </a:rPr>
              <a:t>And because I doubted of such manner of questions, I asked him whether he would go to Jerusalem, and there be judged of these matters.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25:21  |  Acts 25:21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但保羅求我留下他，要聽皇上審斷，我就吩咐把他留下，等我解他到凱撒那裏去。」</a:t>
            </a:r>
          </a:p>
          <a:p xmlns:a="http://schemas.openxmlformats.org/drawingml/2006/main">
            <a:pPr algn="ctr">
              <a:buNone/>
            </a:pPr>
            <a:r>
              <a:rPr sz="2400">
                <a:solidFill>
                  <a:srgbClr val="FFFFFF"/>
                </a:solidFill>
                <a:latin typeface="Georgia"/>
                <a:ea typeface="Georgia"/>
                <a:cs typeface="Georgia"/>
              </a:rPr>
              <a:t>But when Paul had appealed to be reserved unto the hearing of Augustus, I commanded him to be kept till I might send him to Cæsar.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25:22  |  Acts 25:22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亞基帕對非斯都說：「我自己也願聽這人辯論。」非斯都說：「明天你可以聽。」</a:t>
            </a:r>
          </a:p>
          <a:p xmlns:a="http://schemas.openxmlformats.org/drawingml/2006/main">
            <a:pPr algn="ctr">
              <a:buNone/>
            </a:pPr>
            <a:r>
              <a:rPr sz="2400">
                <a:solidFill>
                  <a:srgbClr val="FFFFFF"/>
                </a:solidFill>
                <a:latin typeface="Georgia"/>
                <a:ea typeface="Georgia"/>
                <a:cs typeface="Georgia"/>
              </a:rPr>
              <a:t>Then Agrippa said unto Festus, I would also hear the man myself. To morrow, said he, thou shalt hear him.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25:23  |  Acts 25:23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第二天，亞基帕和百妮基大張威勢而來，同着眾千夫長和城裏的尊貴人進了公廳。非斯都吩咐一聲，就有人將保羅帶進來。</a:t>
            </a:r>
          </a:p>
          <a:p xmlns:a="http://schemas.openxmlformats.org/drawingml/2006/main">
            <a:pPr algn="ctr">
              <a:buNone/>
            </a:pPr>
            <a:r>
              <a:rPr sz="2100">
                <a:solidFill>
                  <a:srgbClr val="FFFFFF"/>
                </a:solidFill>
                <a:latin typeface="Georgia"/>
                <a:ea typeface="Georgia"/>
                <a:cs typeface="Georgia"/>
              </a:rPr>
              <a:t>And on the morrow, when Agrippa was come, and Bernice, with great pomp, and was entered into the place of hearing, with the chief captains, and principal men of the city, at Festus’ commandment Paul was brought forth.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25:24  |  Acts 25:24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非斯都說：「亞基帕王和在這裏的諸位啊，你們看這人，就是一切猶太人，在耶路撒冷和這裏，曾向我懇求、呼叫說：『不可容他再活着。』</a:t>
            </a:r>
          </a:p>
          <a:p xmlns:a="http://schemas.openxmlformats.org/drawingml/2006/main">
            <a:pPr algn="ctr">
              <a:buNone/>
            </a:pPr>
            <a:r>
              <a:rPr sz="1800">
                <a:solidFill>
                  <a:srgbClr val="FFFFFF"/>
                </a:solidFill>
                <a:latin typeface="Georgia"/>
                <a:ea typeface="Georgia"/>
                <a:cs typeface="Georgia"/>
              </a:rPr>
              <a:t>And Festus said, King Agrippa, and all men which are here present with us, ye see this man, about whom all the multitude of the Jews have dealt with me, both at Jerusalem, and also here, crying that he ought not to live any longer.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25:25  |  Acts 25:25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但我查明他沒有犯甚麼該死的罪，並且他自己上告於皇帝，所以我定意把他解去。</a:t>
            </a:r>
          </a:p>
          <a:p xmlns:a="http://schemas.openxmlformats.org/drawingml/2006/main">
            <a:pPr algn="ctr">
              <a:buNone/>
            </a:pPr>
            <a:r>
              <a:rPr sz="2400">
                <a:solidFill>
                  <a:srgbClr val="FFFFFF"/>
                </a:solidFill>
                <a:latin typeface="Georgia"/>
                <a:ea typeface="Georgia"/>
                <a:cs typeface="Georgia"/>
              </a:rPr>
              <a:t>But when I found that he had committed nothing worthy of death, and that he himself hath appealed to Augustus, I have determined to send him.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25:26  |  Acts 25:26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論到這人，我沒有確實的事可以奏明主上。因此，我帶他到你們面前，也特意帶他到你亞基帕王面前，為要在查問之後有所陳奏。</a:t>
            </a:r>
          </a:p>
          <a:p xmlns:a="http://schemas.openxmlformats.org/drawingml/2006/main">
            <a:pPr algn="ctr">
              <a:buNone/>
            </a:pPr>
            <a:r>
              <a:rPr sz="2100">
                <a:solidFill>
                  <a:srgbClr val="FFFFFF"/>
                </a:solidFill>
                <a:latin typeface="Georgia"/>
                <a:ea typeface="Georgia"/>
                <a:cs typeface="Georgia"/>
              </a:rPr>
              <a:t>Of whom I have no certain thing to write unto my lord. Wherefore I have brought him forth before you, and specially before thee, O king Agrippa, that, after examination had, I might have somewhat to write.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使徒行傳 25:27  |  Acts 25:27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據我看來，解送囚犯，不指明他的罪案是不合理的。」</a:t>
            </a:r>
          </a:p>
          <a:p xmlns:a="http://schemas.openxmlformats.org/drawingml/2006/main">
            <a:pPr algn="ctr">
              <a:buNone/>
            </a:pPr>
            <a:r>
              <a:rPr sz="2400">
                <a:solidFill>
                  <a:srgbClr val="FFFFFF"/>
                </a:solidFill>
                <a:latin typeface="Georgia"/>
                <a:ea typeface="Georgia"/>
                <a:cs typeface="Georgia"/>
              </a:rPr>
              <a:t>For it seemeth to me unreasonable to send a prisoner, and not withal to signify the crimes laid against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2026-08-30T07:08:16.2540000Z</dcterms:created>
  <dcterms:modified xsi:type="dcterms:W3CDTF">2026-08-30T07:08:16.2540000Z</dcterms:modified>
</coreProperties>
</file>