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4893036df4447d2" /><Relationship Type="http://schemas.openxmlformats.org/officeDocument/2006/relationships/extended-properties" Target="/docProps/app.xml" Id="R505ab4104bc844b3" /><Relationship Type="http://schemas.openxmlformats.org/officeDocument/2006/relationships/officeDocument" Target="/ppt/presentation.xml" Id="R0f81621c41704f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1c2b97393e34318"/>
  </p:sldMasterIdLst>
  <p:notesMasterIdLst>
    <p:notesMasterId xmlns:r="http://schemas.openxmlformats.org/officeDocument/2006/relationships" r:id="R02bb04dfeb8d4ad2"/>
  </p:notesMasterIdLst>
  <p:sldIdLst>
    <p:sldId xmlns:r="http://schemas.openxmlformats.org/officeDocument/2006/relationships" id="256" r:id="R483883e84b804b91"/>
    <p:sldId xmlns:r="http://schemas.openxmlformats.org/officeDocument/2006/relationships" id="257" r:id="Rfb19b4f120204b46"/>
    <p:sldId xmlns:r="http://schemas.openxmlformats.org/officeDocument/2006/relationships" id="258" r:id="R19fe0ae97aa940fc"/>
    <p:sldId xmlns:r="http://schemas.openxmlformats.org/officeDocument/2006/relationships" id="259" r:id="R1cc37c471be14c12"/>
    <p:sldId xmlns:r="http://schemas.openxmlformats.org/officeDocument/2006/relationships" id="260" r:id="R5b69f6662ce54980"/>
    <p:sldId xmlns:r="http://schemas.openxmlformats.org/officeDocument/2006/relationships" id="261" r:id="R36fee48ef66444ab"/>
    <p:sldId xmlns:r="http://schemas.openxmlformats.org/officeDocument/2006/relationships" id="262" r:id="R530f3b28bc434924"/>
    <p:sldId xmlns:r="http://schemas.openxmlformats.org/officeDocument/2006/relationships" id="263" r:id="R2d81e5ec80844e64"/>
    <p:sldId xmlns:r="http://schemas.openxmlformats.org/officeDocument/2006/relationships" id="264" r:id="R98c48b71c01a42db"/>
    <p:sldId xmlns:r="http://schemas.openxmlformats.org/officeDocument/2006/relationships" id="265" r:id="R750d399071ab4be6"/>
    <p:sldId xmlns:r="http://schemas.openxmlformats.org/officeDocument/2006/relationships" id="266" r:id="R0e1a820e6fb7492c"/>
    <p:sldId xmlns:r="http://schemas.openxmlformats.org/officeDocument/2006/relationships" id="267" r:id="Rd807917287f1433a"/>
    <p:sldId xmlns:r="http://schemas.openxmlformats.org/officeDocument/2006/relationships" id="268" r:id="R370b6df13ab24e21"/>
    <p:sldId xmlns:r="http://schemas.openxmlformats.org/officeDocument/2006/relationships" id="269" r:id="Rc3ef0bf7c5684fc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62b341175a145a7" /><Relationship Type="http://schemas.openxmlformats.org/officeDocument/2006/relationships/slideMaster" Target="/ppt/slideMasters/slideMaster1.xml" Id="R01c2b97393e34318" /><Relationship Type="http://schemas.openxmlformats.org/officeDocument/2006/relationships/notesMaster" Target="/ppt/notesMasters/notesMaster1.xml" Id="R02bb04dfeb8d4ad2" /><Relationship Type="http://schemas.openxmlformats.org/officeDocument/2006/relationships/presProps" Target="/ppt/presProps.xml" Id="R5befbc88af554927" /><Relationship Type="http://schemas.openxmlformats.org/officeDocument/2006/relationships/tableStyles" Target="/ppt/tableStyles.xml" Id="R51e9c79c97fe46bd" /><Relationship Type="http://schemas.openxmlformats.org/officeDocument/2006/relationships/slide" Target="/ppt/slides/slide1.xml" Id="R483883e84b804b91" /><Relationship Type="http://schemas.openxmlformats.org/officeDocument/2006/relationships/slide" Target="/ppt/slides/slide2.xml" Id="Rfb19b4f120204b46" /><Relationship Type="http://schemas.openxmlformats.org/officeDocument/2006/relationships/slide" Target="/ppt/slides/slide3.xml" Id="R19fe0ae97aa940fc" /><Relationship Type="http://schemas.openxmlformats.org/officeDocument/2006/relationships/slide" Target="/ppt/slides/slide4.xml" Id="R1cc37c471be14c12" /><Relationship Type="http://schemas.openxmlformats.org/officeDocument/2006/relationships/slide" Target="/ppt/slides/slide5.xml" Id="R5b69f6662ce54980" /><Relationship Type="http://schemas.openxmlformats.org/officeDocument/2006/relationships/slide" Target="/ppt/slides/slide6.xml" Id="R36fee48ef66444ab" /><Relationship Type="http://schemas.openxmlformats.org/officeDocument/2006/relationships/slide" Target="/ppt/slides/slide7.xml" Id="R530f3b28bc434924" /><Relationship Type="http://schemas.openxmlformats.org/officeDocument/2006/relationships/slide" Target="/ppt/slides/slide8.xml" Id="R2d81e5ec80844e64" /><Relationship Type="http://schemas.openxmlformats.org/officeDocument/2006/relationships/slide" Target="/ppt/slides/slide9.xml" Id="R98c48b71c01a42db" /><Relationship Type="http://schemas.openxmlformats.org/officeDocument/2006/relationships/slide" Target="/ppt/slides/slide10.xml" Id="R750d399071ab4be6" /><Relationship Type="http://schemas.openxmlformats.org/officeDocument/2006/relationships/slide" Target="/ppt/slides/slide11.xml" Id="R0e1a820e6fb7492c" /><Relationship Type="http://schemas.openxmlformats.org/officeDocument/2006/relationships/slide" Target="/ppt/slides/slide12.xml" Id="Rd807917287f1433a" /><Relationship Type="http://schemas.openxmlformats.org/officeDocument/2006/relationships/slide" Target="/ppt/slides/slide13.xml" Id="R370b6df13ab24e21" /><Relationship Type="http://schemas.openxmlformats.org/officeDocument/2006/relationships/slide" Target="/ppt/slides/slide14.xml" Id="Rc3ef0bf7c5684fc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55b70f9e4d7472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8f76cc5d0934a8b" /><Relationship Type="http://schemas.openxmlformats.org/officeDocument/2006/relationships/notesMaster" Target="/ppt/notesMasters/notesMaster1.xml" Id="R7df4d6c6f9ca42f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8215c71a1ea497c" /><Relationship Type="http://schemas.openxmlformats.org/officeDocument/2006/relationships/notesMaster" Target="/ppt/notesMasters/notesMaster1.xml" Id="R14f7339d041c408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d670b63866f4de1" /><Relationship Type="http://schemas.openxmlformats.org/officeDocument/2006/relationships/notesMaster" Target="/ppt/notesMasters/notesMaster1.xml" Id="R40d28080318f478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bf29c81efed47ba" /><Relationship Type="http://schemas.openxmlformats.org/officeDocument/2006/relationships/notesMaster" Target="/ppt/notesMasters/notesMaster1.xml" Id="R94f4ad883aef455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6921fd2ec0e45fb" /><Relationship Type="http://schemas.openxmlformats.org/officeDocument/2006/relationships/notesMaster" Target="/ppt/notesMasters/notesMaster1.xml" Id="Rc422f04e1ea947e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dd3263170e540e0" /><Relationship Type="http://schemas.openxmlformats.org/officeDocument/2006/relationships/notesMaster" Target="/ppt/notesMasters/notesMaster1.xml" Id="R224b9d8586fc47c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04e1ef886a34250" /><Relationship Type="http://schemas.openxmlformats.org/officeDocument/2006/relationships/notesMaster" Target="/ppt/notesMasters/notesMaster1.xml" Id="R97f68780d8b74e7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cb8fedcb3354891" /><Relationship Type="http://schemas.openxmlformats.org/officeDocument/2006/relationships/notesMaster" Target="/ppt/notesMasters/notesMaster1.xml" Id="R907696f66f2e47a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1245fc5f36f4862" /><Relationship Type="http://schemas.openxmlformats.org/officeDocument/2006/relationships/notesMaster" Target="/ppt/notesMasters/notesMaster1.xml" Id="Rc2d7fcdf0d2e478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0bafd9aeb1a463b" /><Relationship Type="http://schemas.openxmlformats.org/officeDocument/2006/relationships/notesMaster" Target="/ppt/notesMasters/notesMaster1.xml" Id="R04a192f579ed4ed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53b0f27a7ff424a" /><Relationship Type="http://schemas.openxmlformats.org/officeDocument/2006/relationships/notesMaster" Target="/ppt/notesMasters/notesMaster1.xml" Id="Rf20a7e36805a423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09520501be24a5f" /><Relationship Type="http://schemas.openxmlformats.org/officeDocument/2006/relationships/notesMaster" Target="/ppt/notesMasters/notesMaster1.xml" Id="Re32db0e0b32243a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2dc6913256240c4" /><Relationship Type="http://schemas.openxmlformats.org/officeDocument/2006/relationships/notesMaster" Target="/ppt/notesMasters/notesMaster1.xml" Id="R674584f4c21f440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d2d52afeaff4914" /><Relationship Type="http://schemas.openxmlformats.org/officeDocument/2006/relationships/notesMaster" Target="/ppt/notesMasters/notesMaster1.xml" Id="R421a804eafb74af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ffac03a38d4445" /><Relationship Type="http://schemas.openxmlformats.org/officeDocument/2006/relationships/image" Target="/ppt/media/image.png" Id="R413c132771ba4a86" /><Relationship Type="http://schemas.openxmlformats.org/officeDocument/2006/relationships/image" Target="/ppt/media/image2.png" Id="Rf4a3a9090a0f4d75" /><Relationship Type="http://schemas.openxmlformats.org/officeDocument/2006/relationships/image" Target="/ppt/media/image.jpeg" Id="R32fbc33d0b8b4f5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62d761b73e4b6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13c132771ba4a86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4a3a9090a0f4d7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fbc33d0b8b4f5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15562c0a1b041e3" /><Relationship Type="http://schemas.openxmlformats.org/officeDocument/2006/relationships/slideLayout" Target="/ppt/slideLayouts/slideLayout1.xml" Id="Ra32983ea8a2f4278" /><Relationship Type="http://schemas.openxmlformats.org/officeDocument/2006/relationships/slideLayout" Target="/ppt/slideLayouts/slideLayout2.xml" Id="Rd19243b23b3d401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32983ea8a2f4278"/>
    <p:sldLayoutId xmlns:r="http://schemas.openxmlformats.org/officeDocument/2006/relationships" id="2147483650" r:id="Rd19243b23b3d401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2a6ede8c634b8a" /><Relationship Type="http://schemas.openxmlformats.org/officeDocument/2006/relationships/notesSlide" Target="/ppt/notesSlides/notesSlide1.xml" Id="R080c97f76c8e47f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51e8eb199c4ddb" /><Relationship Type="http://schemas.openxmlformats.org/officeDocument/2006/relationships/notesSlide" Target="/ppt/notesSlides/notesSlide2.xml" Id="R00ca8797b2c1427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28335f0d6b44b3" /><Relationship Type="http://schemas.openxmlformats.org/officeDocument/2006/relationships/notesSlide" Target="/ppt/notesSlides/notesSlide3.xml" Id="Reffeef8c68cc46b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4803f6311b4796" /><Relationship Type="http://schemas.openxmlformats.org/officeDocument/2006/relationships/notesSlide" Target="/ppt/notesSlides/notesSlide4.xml" Id="R15fffbd691d44bc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5e29ff35404a5d" /><Relationship Type="http://schemas.openxmlformats.org/officeDocument/2006/relationships/notesSlide" Target="/ppt/notesSlides/notesSlide5.xml" Id="R7b4cdebdb2ac4f2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f98caa84274024" /><Relationship Type="http://schemas.openxmlformats.org/officeDocument/2006/relationships/notesSlide" Target="/ppt/notesSlides/notesSlide6.xml" Id="Rbfba7a9b6b0a45d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04cc5256664382" /><Relationship Type="http://schemas.openxmlformats.org/officeDocument/2006/relationships/notesSlide" Target="/ppt/notesSlides/notesSlide7.xml" Id="Rdd4225498e1f474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ae66e200054884" /><Relationship Type="http://schemas.openxmlformats.org/officeDocument/2006/relationships/notesSlide" Target="/ppt/notesSlides/notesSlide8.xml" Id="R528b694a39df44c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90a30dc4094f77" /><Relationship Type="http://schemas.openxmlformats.org/officeDocument/2006/relationships/notesSlide" Target="/ppt/notesSlides/notesSlide9.xml" Id="R9c5be08321124c2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89c0080ca448bf" /><Relationship Type="http://schemas.openxmlformats.org/officeDocument/2006/relationships/notesSlide" Target="/ppt/notesSlides/notesSlide10.xml" Id="R3db91a28287a4a2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1bd094338d41bb" /><Relationship Type="http://schemas.openxmlformats.org/officeDocument/2006/relationships/notesSlide" Target="/ppt/notesSlides/notesSlide11.xml" Id="Rfe2a0afd00724b6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668a6659414192" /><Relationship Type="http://schemas.openxmlformats.org/officeDocument/2006/relationships/notesSlide" Target="/ppt/notesSlides/notesSlide12.xml" Id="Ra9c11fd176f6414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b510aa0c5b48c5" /><Relationship Type="http://schemas.openxmlformats.org/officeDocument/2006/relationships/notesSlide" Target="/ppt/notesSlides/notesSlide13.xml" Id="Reb6c2c92585d4d8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c50b64b5ba4a99" /><Relationship Type="http://schemas.openxmlformats.org/officeDocument/2006/relationships/notesSlide" Target="/ppt/notesSlides/notesSlide14.xml" Id="R033f40274b9a4b9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哥林多前書第5章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Corinthians 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5:1  |  1 Corinthians 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風聞在你們中間有淫亂的事。這樣的淫亂連外邦人中也沒有，就是有人收了他的繼母。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reported commonly that there is fornication among you, and such fornication as is not so much as named among the Gentiles, that one should have his father’s wife.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5:2  |  1 Corinthians 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你們還是自高自大，並不哀痛，把行這事的人從你們中間趕出去。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 are puffed up, and have not rather mourned, that he that hath done this deed might be taken away from among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5:3  |  1 Corinthians 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我身子雖不在你們那裏，心卻在你們那裏，好像我親自與你們同在，已經判斷了行這事的人。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verily, as absent in body, but present in spirit, have judged already, as though I were present, concerning him that hath so done this deed,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5:4  |  1 Corinthians 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就是你們聚會的時候，我的心也同在。奉我們主耶穌的名，並用我們主耶穌的權能，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name of our Lord Jesus Christ, when ye are gathered together, and my spirit, with the power of our Lord Jesus Christ,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5:5  |  1 Corinthians 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要把這樣的人交給撒但，敗壞他的肉體，使他的靈魂在主耶穌的日子可以得救。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deliver such an one unto Satan for the destruction of the flesh, that the spirit may be saved in the day of the Lord Jesus.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5:6  |  1 Corinthians 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你們這自誇是不好的。豈不知一點麵酵能使全團發起來嗎？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Your glorying is not good. Know ye not that a little leaven leaveneth the whole lump?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5:7  |  1 Corinthians 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你們既是無酵的麵，應當把舊酵除淨，好使你們成為新團；因為我們逾越節的[羔羊]基督已經被殺獻祭了。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Purge out therefore the old leaven, that ye may be a new lump, as ye are unleavened. For even Christ our passover is sacrificed for us: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5:8  |  1 Corinthians 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所以，我們守這節不可用舊酵，也不可用惡毒、邪惡的酵，只用誠實真正的無酵餅。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let us keep the feast, not with old leaven, neither with the leaven of malice and wickedness; but with the unleavened bread of sincerity and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5:9  |  1 Corinthians 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我先前寫信給你們說，不可與淫亂的人相交。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wrote unto you in an epistle not to company with fornicators: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5:10  |  1 Corinthians 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此話不是指這世上一概行淫亂的，或貪婪的，勒索的，或拜偶像的；若是這樣，你們除非離開世界方可。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not altogether with the fornicators of this world, or with the covetous, or extortioners, or with idolaters; for then must ye needs go out of the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5:11  |  1 Corinthians 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但如今我寫信給你們說，若有稱為弟兄是行淫亂的，或貪婪的，或拜偶像的，或辱罵的，或醉酒的，或勒索的，這樣的人不可與他相交，就是與他吃飯都不可。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now I have written unto you not to keep company, if any man that is called a brother be a fornicator, or covetous, or an idolater, or a railer, or a drunkard, or an extortioner; with such an one no not to eat.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5:12  |  1 Corinthians 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因為審判[教]外的人與我何干？[教]內的人豈不是你們審判的嗎？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what have I to do to judge them also that are without? do not ye judge them that are within?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5:13  |  1 Corinthians 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至於外人有神審判他們。你們應當把那惡人從你們中間趕出去。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them that are without God judgeth. Therefore put away from among yourselves that wicked person.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2026-08-30T06:47:25.5980000Z</dcterms:created>
  <dcterms:modified xsi:type="dcterms:W3CDTF">2026-08-30T06:47:25.5980000Z</dcterms:modified>
</coreProperties>
</file>