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5feac82edd4f7f" /><Relationship Type="http://schemas.openxmlformats.org/officeDocument/2006/relationships/extended-properties" Target="/docProps/app.xml" Id="Red02a742914745a8" /><Relationship Type="http://schemas.openxmlformats.org/officeDocument/2006/relationships/officeDocument" Target="/ppt/presentation.xml" Id="R573e862442ac42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66fef2ccb545f8"/>
  </p:sldMasterIdLst>
  <p:notesMasterIdLst>
    <p:notesMasterId xmlns:r="http://schemas.openxmlformats.org/officeDocument/2006/relationships" r:id="R09b57ba2f7c74d92"/>
  </p:notesMasterIdLst>
  <p:sldIdLst>
    <p:sldId xmlns:r="http://schemas.openxmlformats.org/officeDocument/2006/relationships" id="256" r:id="R2bd59ac94af341bb"/>
    <p:sldId xmlns:r="http://schemas.openxmlformats.org/officeDocument/2006/relationships" id="257" r:id="R0b2db7a42c8441d5"/>
    <p:sldId xmlns:r="http://schemas.openxmlformats.org/officeDocument/2006/relationships" id="258" r:id="R939d12099f6c4b31"/>
    <p:sldId xmlns:r="http://schemas.openxmlformats.org/officeDocument/2006/relationships" id="259" r:id="Rc4871fcad7d7420f"/>
    <p:sldId xmlns:r="http://schemas.openxmlformats.org/officeDocument/2006/relationships" id="260" r:id="R529e19e4e7fd4ac5"/>
    <p:sldId xmlns:r="http://schemas.openxmlformats.org/officeDocument/2006/relationships" id="261" r:id="R03dc441872d947ca"/>
    <p:sldId xmlns:r="http://schemas.openxmlformats.org/officeDocument/2006/relationships" id="262" r:id="R13f34bd81fea4b0b"/>
    <p:sldId xmlns:r="http://schemas.openxmlformats.org/officeDocument/2006/relationships" id="263" r:id="R01fe6743ebef4618"/>
    <p:sldId xmlns:r="http://schemas.openxmlformats.org/officeDocument/2006/relationships" id="264" r:id="R87346942fad24690"/>
    <p:sldId xmlns:r="http://schemas.openxmlformats.org/officeDocument/2006/relationships" id="265" r:id="R4a9955c591d44eec"/>
    <p:sldId xmlns:r="http://schemas.openxmlformats.org/officeDocument/2006/relationships" id="266" r:id="Rc434176327e74912"/>
    <p:sldId xmlns:r="http://schemas.openxmlformats.org/officeDocument/2006/relationships" id="267" r:id="Rb4a98cb8c91748c5"/>
    <p:sldId xmlns:r="http://schemas.openxmlformats.org/officeDocument/2006/relationships" id="268" r:id="R69bb00ccb0a047e5"/>
    <p:sldId xmlns:r="http://schemas.openxmlformats.org/officeDocument/2006/relationships" id="269" r:id="Rb140bfb5d5d649c5"/>
    <p:sldId xmlns:r="http://schemas.openxmlformats.org/officeDocument/2006/relationships" id="270" r:id="R95ef4cf4d1e74a82"/>
    <p:sldId xmlns:r="http://schemas.openxmlformats.org/officeDocument/2006/relationships" id="271" r:id="Rb8366346de9948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f1f79d008a418e" /><Relationship Type="http://schemas.openxmlformats.org/officeDocument/2006/relationships/slideMaster" Target="/ppt/slideMasters/slideMaster1.xml" Id="Rb066fef2ccb545f8" /><Relationship Type="http://schemas.openxmlformats.org/officeDocument/2006/relationships/notesMaster" Target="/ppt/notesMasters/notesMaster1.xml" Id="R09b57ba2f7c74d92" /><Relationship Type="http://schemas.openxmlformats.org/officeDocument/2006/relationships/presProps" Target="/ppt/presProps.xml" Id="Ra00abfe2eb6c4b3b" /><Relationship Type="http://schemas.openxmlformats.org/officeDocument/2006/relationships/tableStyles" Target="/ppt/tableStyles.xml" Id="R94faab56304946e7" /><Relationship Type="http://schemas.openxmlformats.org/officeDocument/2006/relationships/slide" Target="/ppt/slides/slide1.xml" Id="R2bd59ac94af341bb" /><Relationship Type="http://schemas.openxmlformats.org/officeDocument/2006/relationships/slide" Target="/ppt/slides/slide2.xml" Id="R0b2db7a42c8441d5" /><Relationship Type="http://schemas.openxmlformats.org/officeDocument/2006/relationships/slide" Target="/ppt/slides/slide3.xml" Id="R939d12099f6c4b31" /><Relationship Type="http://schemas.openxmlformats.org/officeDocument/2006/relationships/slide" Target="/ppt/slides/slide4.xml" Id="Rc4871fcad7d7420f" /><Relationship Type="http://schemas.openxmlformats.org/officeDocument/2006/relationships/slide" Target="/ppt/slides/slide5.xml" Id="R529e19e4e7fd4ac5" /><Relationship Type="http://schemas.openxmlformats.org/officeDocument/2006/relationships/slide" Target="/ppt/slides/slide6.xml" Id="R03dc441872d947ca" /><Relationship Type="http://schemas.openxmlformats.org/officeDocument/2006/relationships/slide" Target="/ppt/slides/slide7.xml" Id="R13f34bd81fea4b0b" /><Relationship Type="http://schemas.openxmlformats.org/officeDocument/2006/relationships/slide" Target="/ppt/slides/slide8.xml" Id="R01fe6743ebef4618" /><Relationship Type="http://schemas.openxmlformats.org/officeDocument/2006/relationships/slide" Target="/ppt/slides/slide9.xml" Id="R87346942fad24690" /><Relationship Type="http://schemas.openxmlformats.org/officeDocument/2006/relationships/slide" Target="/ppt/slides/slide10.xml" Id="R4a9955c591d44eec" /><Relationship Type="http://schemas.openxmlformats.org/officeDocument/2006/relationships/slide" Target="/ppt/slides/slide11.xml" Id="Rc434176327e74912" /><Relationship Type="http://schemas.openxmlformats.org/officeDocument/2006/relationships/slide" Target="/ppt/slides/slide12.xml" Id="Rb4a98cb8c91748c5" /><Relationship Type="http://schemas.openxmlformats.org/officeDocument/2006/relationships/slide" Target="/ppt/slides/slide13.xml" Id="R69bb00ccb0a047e5" /><Relationship Type="http://schemas.openxmlformats.org/officeDocument/2006/relationships/slide" Target="/ppt/slides/slide14.xml" Id="Rb140bfb5d5d649c5" /><Relationship Type="http://schemas.openxmlformats.org/officeDocument/2006/relationships/slide" Target="/ppt/slides/slide15.xml" Id="R95ef4cf4d1e74a82" /><Relationship Type="http://schemas.openxmlformats.org/officeDocument/2006/relationships/slide" Target="/ppt/slides/slide16.xml" Id="Rb8366346de9948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e057b61a9f49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340d8199354ea1" /><Relationship Type="http://schemas.openxmlformats.org/officeDocument/2006/relationships/notesMaster" Target="/ppt/notesMasters/notesMaster1.xml" Id="Rf7b332858c7049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1ae9a6a5dd4e5e" /><Relationship Type="http://schemas.openxmlformats.org/officeDocument/2006/relationships/notesMaster" Target="/ppt/notesMasters/notesMaster1.xml" Id="Reb9f508b11fd41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bf87b10d164d2f" /><Relationship Type="http://schemas.openxmlformats.org/officeDocument/2006/relationships/notesMaster" Target="/ppt/notesMasters/notesMaster1.xml" Id="R91d88c2d880c48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e3f570b29d4d05" /><Relationship Type="http://schemas.openxmlformats.org/officeDocument/2006/relationships/notesMaster" Target="/ppt/notesMasters/notesMaster1.xml" Id="R0c79e939777344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ea97a5ee914ff8" /><Relationship Type="http://schemas.openxmlformats.org/officeDocument/2006/relationships/notesMaster" Target="/ppt/notesMasters/notesMaster1.xml" Id="R455289da51da48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39979ce334477e" /><Relationship Type="http://schemas.openxmlformats.org/officeDocument/2006/relationships/notesMaster" Target="/ppt/notesMasters/notesMaster1.xml" Id="R26769d078ecf45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aed913e0414370" /><Relationship Type="http://schemas.openxmlformats.org/officeDocument/2006/relationships/notesMaster" Target="/ppt/notesMasters/notesMaster1.xml" Id="Rd19faa971bb54a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56ab6f8eaf4f18" /><Relationship Type="http://schemas.openxmlformats.org/officeDocument/2006/relationships/notesMaster" Target="/ppt/notesMasters/notesMaster1.xml" Id="R8be9489b92db4f4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b8503883924a7e" /><Relationship Type="http://schemas.openxmlformats.org/officeDocument/2006/relationships/notesMaster" Target="/ppt/notesMasters/notesMaster1.xml" Id="R6c644d822a984e4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708a681894f4d26" /><Relationship Type="http://schemas.openxmlformats.org/officeDocument/2006/relationships/notesMaster" Target="/ppt/notesMasters/notesMaster1.xml" Id="R3305101e23a646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da2429d7254a9d" /><Relationship Type="http://schemas.openxmlformats.org/officeDocument/2006/relationships/notesMaster" Target="/ppt/notesMasters/notesMaster1.xml" Id="R0de4d21890bb43f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4f0a5c127a64b7c" /><Relationship Type="http://schemas.openxmlformats.org/officeDocument/2006/relationships/notesMaster" Target="/ppt/notesMasters/notesMaster1.xml" Id="R17359cdf667343a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f5304cbf6074ae6" /><Relationship Type="http://schemas.openxmlformats.org/officeDocument/2006/relationships/notesMaster" Target="/ppt/notesMasters/notesMaster1.xml" Id="R2c6d7f88b1a249d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8dee31a4c644a2" /><Relationship Type="http://schemas.openxmlformats.org/officeDocument/2006/relationships/notesMaster" Target="/ppt/notesMasters/notesMaster1.xml" Id="Rda077ace5281480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b7bfba3c3054287" /><Relationship Type="http://schemas.openxmlformats.org/officeDocument/2006/relationships/notesMaster" Target="/ppt/notesMasters/notesMaster1.xml" Id="R355027e8497840e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b14785dec444a74" /><Relationship Type="http://schemas.openxmlformats.org/officeDocument/2006/relationships/notesMaster" Target="/ppt/notesMasters/notesMaster1.xml" Id="R84e98dc149d244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047568bccc407c" /><Relationship Type="http://schemas.openxmlformats.org/officeDocument/2006/relationships/image" Target="/ppt/media/image.png" Id="Racb4f16702cd4580" /><Relationship Type="http://schemas.openxmlformats.org/officeDocument/2006/relationships/image" Target="/ppt/media/image2.png" Id="Rb028d2acc8db4c7d" /><Relationship Type="http://schemas.openxmlformats.org/officeDocument/2006/relationships/image" Target="/ppt/media/image.jpeg" Id="R2b497d208612459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9112be53f5459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cb4f16702cd458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028d2acc8db4c7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497d208612459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bda01f129424414" /><Relationship Type="http://schemas.openxmlformats.org/officeDocument/2006/relationships/slideLayout" Target="/ppt/slideLayouts/slideLayout1.xml" Id="Rfaba854d9d1b44a4" /><Relationship Type="http://schemas.openxmlformats.org/officeDocument/2006/relationships/slideLayout" Target="/ppt/slideLayouts/slideLayout2.xml" Id="Rde4b0d1cce784ab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ba854d9d1b44a4"/>
    <p:sldLayoutId xmlns:r="http://schemas.openxmlformats.org/officeDocument/2006/relationships" id="2147483650" r:id="Rde4b0d1cce784ab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51ef7fc95a4f49" /><Relationship Type="http://schemas.openxmlformats.org/officeDocument/2006/relationships/notesSlide" Target="/ppt/notesSlides/notesSlide1.xml" Id="R381c6cbd3b404f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fcf14cad154c2a" /><Relationship Type="http://schemas.openxmlformats.org/officeDocument/2006/relationships/notesSlide" Target="/ppt/notesSlides/notesSlide2.xml" Id="R52937d628c7944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1a59c1cb0b4a36" /><Relationship Type="http://schemas.openxmlformats.org/officeDocument/2006/relationships/notesSlide" Target="/ppt/notesSlides/notesSlide3.xml" Id="R0dc682f151f245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af402ff14a40bc" /><Relationship Type="http://schemas.openxmlformats.org/officeDocument/2006/relationships/notesSlide" Target="/ppt/notesSlides/notesSlide4.xml" Id="Rdb17ae89e1524a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cf4c7041484db8" /><Relationship Type="http://schemas.openxmlformats.org/officeDocument/2006/relationships/notesSlide" Target="/ppt/notesSlides/notesSlide5.xml" Id="Rdaf4f0af3a9a40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20ad2c0c1148fe" /><Relationship Type="http://schemas.openxmlformats.org/officeDocument/2006/relationships/notesSlide" Target="/ppt/notesSlides/notesSlide6.xml" Id="R8e4db15d72ae4f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06785fde144191" /><Relationship Type="http://schemas.openxmlformats.org/officeDocument/2006/relationships/notesSlide" Target="/ppt/notesSlides/notesSlide7.xml" Id="R55fd784fed4c4f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bb7a4b392942ed" /><Relationship Type="http://schemas.openxmlformats.org/officeDocument/2006/relationships/notesSlide" Target="/ppt/notesSlides/notesSlide8.xml" Id="R16b02189f48d4a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072c8bb88942fa" /><Relationship Type="http://schemas.openxmlformats.org/officeDocument/2006/relationships/notesSlide" Target="/ppt/notesSlides/notesSlide9.xml" Id="R59721a9db6e141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635160da5646d6" /><Relationship Type="http://schemas.openxmlformats.org/officeDocument/2006/relationships/notesSlide" Target="/ppt/notesSlides/notesSlide10.xml" Id="R7e0cdf0fec8540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3d02a7fdee4975" /><Relationship Type="http://schemas.openxmlformats.org/officeDocument/2006/relationships/notesSlide" Target="/ppt/notesSlides/notesSlide11.xml" Id="R37bbb1ae418f4c5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62cbe389874e09" /><Relationship Type="http://schemas.openxmlformats.org/officeDocument/2006/relationships/notesSlide" Target="/ppt/notesSlides/notesSlide12.xml" Id="Rac710af98a1841c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d7c5e7fbab493e" /><Relationship Type="http://schemas.openxmlformats.org/officeDocument/2006/relationships/notesSlide" Target="/ppt/notesSlides/notesSlide13.xml" Id="R40b7e031946342a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3ac89b2e6f4030" /><Relationship Type="http://schemas.openxmlformats.org/officeDocument/2006/relationships/notesSlide" Target="/ppt/notesSlides/notesSlide14.xml" Id="R290c1ba21f534ad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e68fc07fc24d0e" /><Relationship Type="http://schemas.openxmlformats.org/officeDocument/2006/relationships/notesSlide" Target="/ppt/notesSlides/notesSlide15.xml" Id="R226bd78ba2a24c7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bf80340cc84ea6" /><Relationship Type="http://schemas.openxmlformats.org/officeDocument/2006/relationships/notesSlide" Target="/ppt/notesSlides/notesSlide16.xml" Id="R41aa2e6d67834a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Amos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9:1  |  Amos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我看見主站在祭壇旁邊； 他說：你要擊打柱頂，使門檻震動， 打碎柱頂，落在眾人頭上； 所剩下的人，我必用刀殺戮， 無一人能逃避，無一人能逃脫。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saw the Lord standing upon the altar: and he said, Smite the lintel of the door, that the posts may shake: and cut them in the head, all of them; and I will slay the last of them with the sword: he that fleeth of them shall not flee away, and he that escapeth of them shall not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9:2  |  Amos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他們雖然挖透陰間， 我的手必取出他們來； 雖然爬上天去， 我必拿下他們來；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they dig into hell, thence shall mine hand take them; though they climb up to heaven, thence will I bring them down: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9:3  |  Amos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雖然藏在迦密山頂， 我必搜尋，捉出他們來； 雖然從我眼前藏在海底， 我必命蛇咬他們；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though they hide themselves in the top of Carmel, I will search and take them out thence; and though they be hid from my sight in the bottom of the sea, thence will I command the serpent, and he shall bite them: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9:4  |  Amos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雖被仇敵擄去， 我必命刀劍殺戮他們； 我必向他們定住眼目， 降禍不降福。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though they go into captivity before their enemies, thence will I command the sword, and it shall slay them: and I will set mine eyes upon them for evil, and not for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9:5  |  Amos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主－萬軍之耶和華摸地，地就消化， 凡住在地上的都必悲哀。 地必全然像尼羅河漲起， 如同埃及河落下。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GOD of hosts is he that toucheth the land, and it shall melt, and all that dwell therein shall mourn: and it shall rise up wholly like a flood; and shall be drowned, as by the flood of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9:6  |  Amos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那在天上建造樓閣、 在地上安定穹蒼、 命海水澆在地上的－ 耶和華是他的名。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he that buildeth his stories in the heaven, and hath founded his troop in the earth; he that calleth for the waters of the sea, and poureth them out upon the face of the earth: The LORD is his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9:7  |  Amos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耶和華說：以色列人哪， 我豈不看你們如古實人嗎？ 我豈不是領以色列人出埃及地， 領非利士人出迦斐託， 領亞蘭人出吉珥嗎？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Are ye not as children of the Ethiopians unto me, O children of Israel? saith the LORD. Have not I brought up Israel out of the land of Egypt? and the Philistines from Caphtor, and the Syrians from Kir?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9:8  |  Amos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主耶和華的眼目察看這有罪的國， 必將這國從地上滅絕， 卻不將雅各家滅絕淨盡。 這是耶和華說的。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eyes of the Lord GOD are upon the sinful kingdom, and I will destroy it from off the face of the earth; saving that I will not utterly destroy the house of Jacob,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9:9  |  Amos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我必出令， 將以色列家分散在列國中， 好像用篩子篩[穀]， 連一粒也不落在地上。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I will command, and I will sift the house of Israel among all nations, like as corn is sifted in a sieve, yet shall not the least grain fall upon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9:10  |  Amos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我民中的一切罪人說： 災禍必追不上我們， 也迎不着我們。 他們必死在刀下。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sinners of my people shall die by the sword, which say, The evil shall not overtake nor prevent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9:11  |  Amos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到那日，我必建立大衛倒塌的帳幕， 堵住其中的破口， 把那破壞的建立起來， 重新修造，像古時一樣，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will I raise up the tabernacle of David that is fallen, and close up the breaches thereof; and I will raise up his ruins, and I will build it as in the days of old: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9:12  |  Amos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使以色列人得以東所餘剩的 和所有稱為我名下的國。 此乃行這事的耶和華說的。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may possess the remnant of Edom, and of all the heathen, which are called by my name, saith the LORD that doeth this.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9:13  |  Amos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 日子將到， 耕種的必接續收割的； 踹葡萄的必接續撒種的； 大山要滴下甜酒； 小山都必流奶。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days come, saith the LORD, that the plowman shall overtake the reaper, and the treader of grapes him that soweth seed; and the mountains shall drop sweet wine, and all the hills shall melt.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9:14  |  Amos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我必使我民以色列被擄的歸回； 他們必重修荒廢的城邑居住， 栽種葡萄園，喝其中所出的酒， 修造果木園，吃其中的果子。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bring again the captivity of my people of Israel, and they shall build the waste cities, and inhabit them; and they shall plant vineyards, and drink the wine thereof; they shall also make gardens, and eat the fruit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9:15  |  Amos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我要將他們栽於本地， 他們不再從我所賜給他們的地上拔出來。 這是耶和華－你的神說的。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plant them upon their land, and they shall no more be pulled up out of their land which I have given them, saith the LORD thy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2026-08-30T04:39:27.8360000Z</dcterms:created>
  <dcterms:modified xsi:type="dcterms:W3CDTF">2026-08-30T04:39:27.8360000Z</dcterms:modified>
</coreProperties>
</file>