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0a3448b9b404437" /><Relationship Type="http://schemas.openxmlformats.org/officeDocument/2006/relationships/extended-properties" Target="/docProps/app.xml" Id="R9f088f5f64bf47d4" /><Relationship Type="http://schemas.openxmlformats.org/officeDocument/2006/relationships/officeDocument" Target="/ppt/presentation.xml" Id="R7db078764fb242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2b12ff568484788"/>
  </p:sldMasterIdLst>
  <p:notesMasterIdLst>
    <p:notesMasterId xmlns:r="http://schemas.openxmlformats.org/officeDocument/2006/relationships" r:id="Rc7b4bb6c37f443ec"/>
  </p:notesMasterIdLst>
  <p:sldIdLst>
    <p:sldId xmlns:r="http://schemas.openxmlformats.org/officeDocument/2006/relationships" id="256" r:id="Rf2ab7a5500b045cb"/>
    <p:sldId xmlns:r="http://schemas.openxmlformats.org/officeDocument/2006/relationships" id="257" r:id="Rbb61dbc5a8c14228"/>
    <p:sldId xmlns:r="http://schemas.openxmlformats.org/officeDocument/2006/relationships" id="258" r:id="R887f0b808c524a92"/>
    <p:sldId xmlns:r="http://schemas.openxmlformats.org/officeDocument/2006/relationships" id="259" r:id="R4f9cd321cb394f42"/>
    <p:sldId xmlns:r="http://schemas.openxmlformats.org/officeDocument/2006/relationships" id="260" r:id="Rddca8119340f4c0b"/>
    <p:sldId xmlns:r="http://schemas.openxmlformats.org/officeDocument/2006/relationships" id="261" r:id="R6fa5bd12110a4f0f"/>
    <p:sldId xmlns:r="http://schemas.openxmlformats.org/officeDocument/2006/relationships" id="262" r:id="R83a276b120a64b75"/>
    <p:sldId xmlns:r="http://schemas.openxmlformats.org/officeDocument/2006/relationships" id="263" r:id="R9d96e6ad5bad4af1"/>
    <p:sldId xmlns:r="http://schemas.openxmlformats.org/officeDocument/2006/relationships" id="264" r:id="R11d2f99818f74faf"/>
    <p:sldId xmlns:r="http://schemas.openxmlformats.org/officeDocument/2006/relationships" id="265" r:id="R784e0d49ca78499f"/>
    <p:sldId xmlns:r="http://schemas.openxmlformats.org/officeDocument/2006/relationships" id="266" r:id="Rf470cc859e3d4a42"/>
    <p:sldId xmlns:r="http://schemas.openxmlformats.org/officeDocument/2006/relationships" id="267" r:id="R090bea90dff84edf"/>
    <p:sldId xmlns:r="http://schemas.openxmlformats.org/officeDocument/2006/relationships" id="268" r:id="Rb7218758fcde4b5a"/>
    <p:sldId xmlns:r="http://schemas.openxmlformats.org/officeDocument/2006/relationships" id="269" r:id="Rc9dd140e78b14824"/>
    <p:sldId xmlns:r="http://schemas.openxmlformats.org/officeDocument/2006/relationships" id="270" r:id="R7f36bdf843f94df1"/>
    <p:sldId xmlns:r="http://schemas.openxmlformats.org/officeDocument/2006/relationships" id="271" r:id="Raea18cc23e4d41d3"/>
    <p:sldId xmlns:r="http://schemas.openxmlformats.org/officeDocument/2006/relationships" id="272" r:id="Re42ac12c73b54b49"/>
    <p:sldId xmlns:r="http://schemas.openxmlformats.org/officeDocument/2006/relationships" id="273" r:id="R513c59bb8bb242f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f28b52dbb704af1" /><Relationship Type="http://schemas.openxmlformats.org/officeDocument/2006/relationships/slideMaster" Target="/ppt/slideMasters/slideMaster1.xml" Id="R72b12ff568484788" /><Relationship Type="http://schemas.openxmlformats.org/officeDocument/2006/relationships/notesMaster" Target="/ppt/notesMasters/notesMaster1.xml" Id="Rc7b4bb6c37f443ec" /><Relationship Type="http://schemas.openxmlformats.org/officeDocument/2006/relationships/presProps" Target="/ppt/presProps.xml" Id="R14e949e4c2c4471e" /><Relationship Type="http://schemas.openxmlformats.org/officeDocument/2006/relationships/tableStyles" Target="/ppt/tableStyles.xml" Id="R2d11c8338f634f34" /><Relationship Type="http://schemas.openxmlformats.org/officeDocument/2006/relationships/slide" Target="/ppt/slides/slide1.xml" Id="Rf2ab7a5500b045cb" /><Relationship Type="http://schemas.openxmlformats.org/officeDocument/2006/relationships/slide" Target="/ppt/slides/slide2.xml" Id="Rbb61dbc5a8c14228" /><Relationship Type="http://schemas.openxmlformats.org/officeDocument/2006/relationships/slide" Target="/ppt/slides/slide3.xml" Id="R887f0b808c524a92" /><Relationship Type="http://schemas.openxmlformats.org/officeDocument/2006/relationships/slide" Target="/ppt/slides/slide4.xml" Id="R4f9cd321cb394f42" /><Relationship Type="http://schemas.openxmlformats.org/officeDocument/2006/relationships/slide" Target="/ppt/slides/slide5.xml" Id="Rddca8119340f4c0b" /><Relationship Type="http://schemas.openxmlformats.org/officeDocument/2006/relationships/slide" Target="/ppt/slides/slide6.xml" Id="R6fa5bd12110a4f0f" /><Relationship Type="http://schemas.openxmlformats.org/officeDocument/2006/relationships/slide" Target="/ppt/slides/slide7.xml" Id="R83a276b120a64b75" /><Relationship Type="http://schemas.openxmlformats.org/officeDocument/2006/relationships/slide" Target="/ppt/slides/slide8.xml" Id="R9d96e6ad5bad4af1" /><Relationship Type="http://schemas.openxmlformats.org/officeDocument/2006/relationships/slide" Target="/ppt/slides/slide9.xml" Id="R11d2f99818f74faf" /><Relationship Type="http://schemas.openxmlformats.org/officeDocument/2006/relationships/slide" Target="/ppt/slides/slide10.xml" Id="R784e0d49ca78499f" /><Relationship Type="http://schemas.openxmlformats.org/officeDocument/2006/relationships/slide" Target="/ppt/slides/slide11.xml" Id="Rf470cc859e3d4a42" /><Relationship Type="http://schemas.openxmlformats.org/officeDocument/2006/relationships/slide" Target="/ppt/slides/slide12.xml" Id="R090bea90dff84edf" /><Relationship Type="http://schemas.openxmlformats.org/officeDocument/2006/relationships/slide" Target="/ppt/slides/slide13.xml" Id="Rb7218758fcde4b5a" /><Relationship Type="http://schemas.openxmlformats.org/officeDocument/2006/relationships/slide" Target="/ppt/slides/slide14.xml" Id="Rc9dd140e78b14824" /><Relationship Type="http://schemas.openxmlformats.org/officeDocument/2006/relationships/slide" Target="/ppt/slides/slide15.xml" Id="R7f36bdf843f94df1" /><Relationship Type="http://schemas.openxmlformats.org/officeDocument/2006/relationships/slide" Target="/ppt/slides/slide16.xml" Id="Raea18cc23e4d41d3" /><Relationship Type="http://schemas.openxmlformats.org/officeDocument/2006/relationships/slide" Target="/ppt/slides/slide17.xml" Id="Re42ac12c73b54b49" /><Relationship Type="http://schemas.openxmlformats.org/officeDocument/2006/relationships/slide" Target="/ppt/slides/slide18.xml" Id="R513c59bb8bb242f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19183e6ca4a401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d34e65368474a78" /><Relationship Type="http://schemas.openxmlformats.org/officeDocument/2006/relationships/notesMaster" Target="/ppt/notesMasters/notesMaster1.xml" Id="Ra7768470afa84ac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6b8e8a6df844c9a" /><Relationship Type="http://schemas.openxmlformats.org/officeDocument/2006/relationships/notesMaster" Target="/ppt/notesMasters/notesMaster1.xml" Id="Rf33d2fb8cb51480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ae90367edf347cb" /><Relationship Type="http://schemas.openxmlformats.org/officeDocument/2006/relationships/notesMaster" Target="/ppt/notesMasters/notesMaster1.xml" Id="R3f859615b0f6427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3346c0df1ee4069" /><Relationship Type="http://schemas.openxmlformats.org/officeDocument/2006/relationships/notesMaster" Target="/ppt/notesMasters/notesMaster1.xml" Id="Rfc83df9d8b2547f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1b595ad14044c7a" /><Relationship Type="http://schemas.openxmlformats.org/officeDocument/2006/relationships/notesMaster" Target="/ppt/notesMasters/notesMaster1.xml" Id="R23337ed7800d496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a4d1569ef5d4607" /><Relationship Type="http://schemas.openxmlformats.org/officeDocument/2006/relationships/notesMaster" Target="/ppt/notesMasters/notesMaster1.xml" Id="Rdf0c5176e3744c1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a27432441af40f2" /><Relationship Type="http://schemas.openxmlformats.org/officeDocument/2006/relationships/notesMaster" Target="/ppt/notesMasters/notesMaster1.xml" Id="Rb693b0624c3b462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f5b28396c8b4312" /><Relationship Type="http://schemas.openxmlformats.org/officeDocument/2006/relationships/notesMaster" Target="/ppt/notesMasters/notesMaster1.xml" Id="Rf19eabb6765f434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457c3a7d32f4937" /><Relationship Type="http://schemas.openxmlformats.org/officeDocument/2006/relationships/notesMaster" Target="/ppt/notesMasters/notesMaster1.xml" Id="R9c93667199a44ef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1d7aa805fcb461f" /><Relationship Type="http://schemas.openxmlformats.org/officeDocument/2006/relationships/notesMaster" Target="/ppt/notesMasters/notesMaster1.xml" Id="Rbf6651d7d4e64a9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537d4699ddf445f" /><Relationship Type="http://schemas.openxmlformats.org/officeDocument/2006/relationships/notesMaster" Target="/ppt/notesMasters/notesMaster1.xml" Id="R55a67914abbe432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c0fb38145e3459e" /><Relationship Type="http://schemas.openxmlformats.org/officeDocument/2006/relationships/notesMaster" Target="/ppt/notesMasters/notesMaster1.xml" Id="R2aff94ae0ea640b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1ee4ca7b27c49c9" /><Relationship Type="http://schemas.openxmlformats.org/officeDocument/2006/relationships/notesMaster" Target="/ppt/notesMasters/notesMaster1.xml" Id="R933df854d99d4e0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50665ffb8684313" /><Relationship Type="http://schemas.openxmlformats.org/officeDocument/2006/relationships/notesMaster" Target="/ppt/notesMasters/notesMaster1.xml" Id="R16bdd878da24434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b07ed5e534e4534" /><Relationship Type="http://schemas.openxmlformats.org/officeDocument/2006/relationships/notesMaster" Target="/ppt/notesMasters/notesMaster1.xml" Id="R8d8863700b69422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492df56c4cd484b" /><Relationship Type="http://schemas.openxmlformats.org/officeDocument/2006/relationships/notesMaster" Target="/ppt/notesMasters/notesMaster1.xml" Id="R0ca8ff8e552a47b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0fd615fe0aa4868" /><Relationship Type="http://schemas.openxmlformats.org/officeDocument/2006/relationships/notesMaster" Target="/ppt/notesMasters/notesMaster1.xml" Id="R273cf987de424e1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c5bddca7f0646dd" /><Relationship Type="http://schemas.openxmlformats.org/officeDocument/2006/relationships/notesMaster" Target="/ppt/notesMasters/notesMaster1.xml" Id="R15c7107d2fa44a2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3254f164664cfe" /><Relationship Type="http://schemas.openxmlformats.org/officeDocument/2006/relationships/image" Target="/ppt/media/image.png" Id="Rc47af559e1ef4166" /><Relationship Type="http://schemas.openxmlformats.org/officeDocument/2006/relationships/image" Target="/ppt/media/image2.png" Id="Rdca192fbab884ce6" /><Relationship Type="http://schemas.openxmlformats.org/officeDocument/2006/relationships/image" Target="/ppt/media/image.jpeg" Id="R60a6893071f943c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9f72d57cb0486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47af559e1ef4166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ca192fbab884ce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a6893071f943c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645c5d7e35a43d8" /><Relationship Type="http://schemas.openxmlformats.org/officeDocument/2006/relationships/slideLayout" Target="/ppt/slideLayouts/slideLayout1.xml" Id="R0f7daefde9684475" /><Relationship Type="http://schemas.openxmlformats.org/officeDocument/2006/relationships/slideLayout" Target="/ppt/slideLayouts/slideLayout2.xml" Id="Rc9fb65eb298d46e4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7daefde9684475"/>
    <p:sldLayoutId xmlns:r="http://schemas.openxmlformats.org/officeDocument/2006/relationships" id="2147483650" r:id="Rc9fb65eb298d46e4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d2dbd109ea4a5b" /><Relationship Type="http://schemas.openxmlformats.org/officeDocument/2006/relationships/notesSlide" Target="/ppt/notesSlides/notesSlide1.xml" Id="R8d590d354ed7478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330477ec004485" /><Relationship Type="http://schemas.openxmlformats.org/officeDocument/2006/relationships/notesSlide" Target="/ppt/notesSlides/notesSlide2.xml" Id="R57d7a29ce107472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e437a329664e56" /><Relationship Type="http://schemas.openxmlformats.org/officeDocument/2006/relationships/notesSlide" Target="/ppt/notesSlides/notesSlide3.xml" Id="Rc94eacd7900d4bb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ca1feccc72468c" /><Relationship Type="http://schemas.openxmlformats.org/officeDocument/2006/relationships/notesSlide" Target="/ppt/notesSlides/notesSlide4.xml" Id="Rd2745993c805496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bbe5fdb3594947" /><Relationship Type="http://schemas.openxmlformats.org/officeDocument/2006/relationships/notesSlide" Target="/ppt/notesSlides/notesSlide5.xml" Id="R24ff72027350449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2bc07d9dd04300" /><Relationship Type="http://schemas.openxmlformats.org/officeDocument/2006/relationships/notesSlide" Target="/ppt/notesSlides/notesSlide6.xml" Id="R445fda3c9298490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b3035c10904d17" /><Relationship Type="http://schemas.openxmlformats.org/officeDocument/2006/relationships/notesSlide" Target="/ppt/notesSlides/notesSlide7.xml" Id="R0e9bd0c083ac47c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1154a38f084711" /><Relationship Type="http://schemas.openxmlformats.org/officeDocument/2006/relationships/notesSlide" Target="/ppt/notesSlides/notesSlide8.xml" Id="R699aeeb3bd9542c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d9d37911ba407a" /><Relationship Type="http://schemas.openxmlformats.org/officeDocument/2006/relationships/notesSlide" Target="/ppt/notesSlides/notesSlide9.xml" Id="Rbee6cb36fd2a45e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c40805812741fa" /><Relationship Type="http://schemas.openxmlformats.org/officeDocument/2006/relationships/notesSlide" Target="/ppt/notesSlides/notesSlide10.xml" Id="R3497f2dd4679455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74ffd2ed454129" /><Relationship Type="http://schemas.openxmlformats.org/officeDocument/2006/relationships/notesSlide" Target="/ppt/notesSlides/notesSlide11.xml" Id="R9b316647bab64a5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05c69cfe0f4369" /><Relationship Type="http://schemas.openxmlformats.org/officeDocument/2006/relationships/notesSlide" Target="/ppt/notesSlides/notesSlide12.xml" Id="R7c36daba29b54aa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b839f38e064224" /><Relationship Type="http://schemas.openxmlformats.org/officeDocument/2006/relationships/notesSlide" Target="/ppt/notesSlides/notesSlide13.xml" Id="Rab0f1e17c2e44ea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f3ec130d9642be" /><Relationship Type="http://schemas.openxmlformats.org/officeDocument/2006/relationships/notesSlide" Target="/ppt/notesSlides/notesSlide14.xml" Id="R9b6e51220d4d4b0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f0e02ddda941dd" /><Relationship Type="http://schemas.openxmlformats.org/officeDocument/2006/relationships/notesSlide" Target="/ppt/notesSlides/notesSlide15.xml" Id="Re2186e5b6730411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7c0d7502f84ca9" /><Relationship Type="http://schemas.openxmlformats.org/officeDocument/2006/relationships/notesSlide" Target="/ppt/notesSlides/notesSlide16.xml" Id="Rb7363cf54f564c7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0cdc6325fb47e2" /><Relationship Type="http://schemas.openxmlformats.org/officeDocument/2006/relationships/notesSlide" Target="/ppt/notesSlides/notesSlide17.xml" Id="Rd805fbe8d99d438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32b3eec7164273" /><Relationship Type="http://schemas.openxmlformats.org/officeDocument/2006/relationships/notesSlide" Target="/ppt/notesSlides/notesSlide18.xml" Id="Ree0f4d2b1796417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歷代志上第18章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Chronicles 18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18:1  |  1 Chronicles 18:1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此後，大衛攻打非利士人，把他們治服，從他們手下奪取了迦特和屬迦特的村莊；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after this it came to pass, that David smote the Philistines, and subdued them, and took Gath and her towns out of the hand of the Philistines.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18:2  |  1 Chronicles 18:2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又攻打摩押，摩押人就歸服大衛，給他進貢。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smote Moab; and the Moabites became David’s servants, and brought gifts.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18:3  |  1 Chronicles 18:3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瑣巴王哈大利謝往幼發拉底河去，要堅定自己的國權，大衛就攻打他，直到哈馬，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David smote Hadarezer king of Zobah unto Hamath, as he went to stablish his dominion by the river Euphrates.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18:4  |  1 Chronicles 18:4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奪了他的戰車一千，馬兵七千，步兵二萬，將拉戰車的馬砍斷蹄筋，但留下一百輛車的馬。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David took from him a thousand chariots, and seven thousand horsemen, and twenty thousand footmen: David also houghed all the chariot horses, but reserved of them an hundred chariots.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18:5  |  1 Chronicles 18:5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大馬士革的亞蘭人來幫助瑣巴王哈大利謝，大衛就殺了亞蘭人二萬二千。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 Syrians of Damascus came to help Hadarezer king of Zobah, David slew of the Syrians two and twenty thousand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18:6  |  1 Chronicles 18:6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於是大衛在大馬士革的亞蘭地設立[防營]，亞蘭人就歸服他，給他進貢。大衛無論往哪裏去，耶和華都使他得勝。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David put garrisons in Syria-damascus; and the Syrians became David’s servants, and brought gifts. Thus the LORD preserved David whithersoever he went.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18:7  |  1 Chronicles 18:7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他奪了哈大利謝臣僕所拿的金盾牌帶到耶路撒冷。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David took the shields of gold that were on the servants of Hadarezer, and brought them to Jerusalem.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18:8  |  1 Chronicles 18:8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大衛又從屬哈大利謝的提巴和均二城中奪取了許多的銅。後來所羅門用此製造銅海、銅柱，和一切的銅器。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Likewise from Tibhath, and from Chun, cities of Hadarezer, brought David very much brass, wherewith Solomon made the brasen sea, and the pillars, and the vessels of brass.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18:9  |  1 Chronicles 18:9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哈馬王陀烏聽見大衛殺敗瑣巴王哈大利謝的全軍，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when Tou king of Hamath heard how David had smitten all the host of Hadarezer king of Zobah;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18:10  |  1 Chronicles 18:10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就打發他兒子哈多蘭去見大衛王，問他的安，為他祝福，因為他殺敗了哈大利謝（原來陀烏與哈大利謝常常爭戰）。哈多蘭帶了金銀銅的各樣器皿來。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sent Hadoram his son to king David, to enquire of his welfare, and to congratulate him, because he had fought against Hadarezer, and smitten him; (for Hadarezer had war with Tou;) and with him all manner of vessels of gold and silver and brass.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18:11  |  1 Chronicles 18:11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大衛王將這些器皿，並從各國奪來的金銀，就是從以東、摩押、亞捫、非利士、亞瑪力人所奪來的，都分別為聖獻給耶和華。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Them also king David dedicated unto the LORD, with the silver and the gold that he brought from all these nations; from Edom, and from Moab, and from the children of Ammon, and from the Philistines, and from Amalek.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18:12  |  1 Chronicles 18:12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洗魯雅的兒子亞比篩在鹽谷擊殺了以東一萬八千人。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Moreover Abishai the son of Zeruiah slew of the Edomites in the valley of salt eighteen thousand.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18:13  |  1 Chronicles 18:13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大衛在以東地設立防營，以東人就都歸服他。大衛無論往哪裏去，耶和華都使他得勝。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put garrisons in Edom; and all the Edomites became David’s servants. Thus the LORD preserved David whithersoever he went.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18:14  |  1 Chronicles 18:14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大衛作以色列眾人的王，又向眾民秉公行義。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David reigned over all Israel, and executed judgment and justice among all his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18:15  |  1 Chronicles 18:15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洗魯雅的兒子約押作元帥；亞希律的兒子約沙法作史官；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Joab the son of Zeruiah was over the host; and Jehoshaphat the son of Ahilud, recorder.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18:16  |  1 Chronicles 18:16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亞希突的兒子撒督和亞比亞他的兒子亞希米勒作祭司[長]；沙威沙作書記；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Zadok the son of Ahitub, and Abimelech the son of Abiathar, were the priests; and Shavsha was scribe;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18:17  |  1 Chronicles 18:17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耶何耶大的兒子比拿雅統轄基利提人和比利提人。大衛的眾子都在王的左右作領袖。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Benaiah the son of Jehoiada was over the Cherethites and the Pelethites; and the sons of David were chief about the king.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2026-08-30T04:37:02.2610000Z</dcterms:created>
  <dcterms:modified xsi:type="dcterms:W3CDTF">2026-08-30T04:37:02.2610000Z</dcterms:modified>
</coreProperties>
</file>