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7de723d149e42cb" /><Relationship Type="http://schemas.openxmlformats.org/officeDocument/2006/relationships/extended-properties" Target="/docProps/app.xml" Id="R8fd702d8edfc4457" /><Relationship Type="http://schemas.openxmlformats.org/officeDocument/2006/relationships/officeDocument" Target="/ppt/presentation.xml" Id="R01d4919e847e4a1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3fcc4f19c60428d"/>
  </p:sldMasterIdLst>
  <p:notesMasterIdLst>
    <p:notesMasterId xmlns:r="http://schemas.openxmlformats.org/officeDocument/2006/relationships" r:id="R521d0c7df5c9424b"/>
  </p:notesMasterIdLst>
  <p:sldIdLst>
    <p:sldId xmlns:r="http://schemas.openxmlformats.org/officeDocument/2006/relationships" id="256" r:id="Re287622e46f4454a"/>
    <p:sldId xmlns:r="http://schemas.openxmlformats.org/officeDocument/2006/relationships" id="257" r:id="R859c82915d254ef9"/>
    <p:sldId xmlns:r="http://schemas.openxmlformats.org/officeDocument/2006/relationships" id="258" r:id="Re66a45ebd0b54fed"/>
    <p:sldId xmlns:r="http://schemas.openxmlformats.org/officeDocument/2006/relationships" id="259" r:id="R856a9501e1b242b9"/>
    <p:sldId xmlns:r="http://schemas.openxmlformats.org/officeDocument/2006/relationships" id="260" r:id="R5593dcc338334209"/>
    <p:sldId xmlns:r="http://schemas.openxmlformats.org/officeDocument/2006/relationships" id="261" r:id="R6810dfaf27554bf6"/>
    <p:sldId xmlns:r="http://schemas.openxmlformats.org/officeDocument/2006/relationships" id="262" r:id="Rcac35673c1684e3c"/>
    <p:sldId xmlns:r="http://schemas.openxmlformats.org/officeDocument/2006/relationships" id="263" r:id="Rf792901d1d51400a"/>
    <p:sldId xmlns:r="http://schemas.openxmlformats.org/officeDocument/2006/relationships" id="264" r:id="Rd771a39bd8504ab9"/>
    <p:sldId xmlns:r="http://schemas.openxmlformats.org/officeDocument/2006/relationships" id="265" r:id="Rb24a9501b75d43d3"/>
    <p:sldId xmlns:r="http://schemas.openxmlformats.org/officeDocument/2006/relationships" id="266" r:id="Ra26f94c1dacb4be2"/>
    <p:sldId xmlns:r="http://schemas.openxmlformats.org/officeDocument/2006/relationships" id="267" r:id="Re50894faa75a44e9"/>
    <p:sldId xmlns:r="http://schemas.openxmlformats.org/officeDocument/2006/relationships" id="268" r:id="R83678a43a0c145b2"/>
    <p:sldId xmlns:r="http://schemas.openxmlformats.org/officeDocument/2006/relationships" id="269" r:id="R57d40d32c9e04b06"/>
    <p:sldId xmlns:r="http://schemas.openxmlformats.org/officeDocument/2006/relationships" id="270" r:id="R029dac5d137741fc"/>
    <p:sldId xmlns:r="http://schemas.openxmlformats.org/officeDocument/2006/relationships" id="271" r:id="Rd09bd87a5bf04668"/>
    <p:sldId xmlns:r="http://schemas.openxmlformats.org/officeDocument/2006/relationships" id="272" r:id="Re03d276ab2cf4f13"/>
    <p:sldId xmlns:r="http://schemas.openxmlformats.org/officeDocument/2006/relationships" id="273" r:id="R39e8a928ce834b92"/>
    <p:sldId xmlns:r="http://schemas.openxmlformats.org/officeDocument/2006/relationships" id="274" r:id="R8c3df2c123344412"/>
    <p:sldId xmlns:r="http://schemas.openxmlformats.org/officeDocument/2006/relationships" id="275" r:id="Rfc0714e629ff4005"/>
    <p:sldId xmlns:r="http://schemas.openxmlformats.org/officeDocument/2006/relationships" id="276" r:id="Rb030abcfb4204272"/>
    <p:sldId xmlns:r="http://schemas.openxmlformats.org/officeDocument/2006/relationships" id="277" r:id="R9cb96cc15d8d412b"/>
    <p:sldId xmlns:r="http://schemas.openxmlformats.org/officeDocument/2006/relationships" id="278" r:id="R5a08af579c9f4b9e"/>
    <p:sldId xmlns:r="http://schemas.openxmlformats.org/officeDocument/2006/relationships" id="279" r:id="Re4f9b0f69e344598"/>
    <p:sldId xmlns:r="http://schemas.openxmlformats.org/officeDocument/2006/relationships" id="280" r:id="R9f336653457147b8"/>
    <p:sldId xmlns:r="http://schemas.openxmlformats.org/officeDocument/2006/relationships" id="281" r:id="R4d7d3d6ec1c64e22"/>
    <p:sldId xmlns:r="http://schemas.openxmlformats.org/officeDocument/2006/relationships" id="282" r:id="R9cca093de6d44cd0"/>
    <p:sldId xmlns:r="http://schemas.openxmlformats.org/officeDocument/2006/relationships" id="283" r:id="Rd6018c81df1d43fa"/>
    <p:sldId xmlns:r="http://schemas.openxmlformats.org/officeDocument/2006/relationships" id="284" r:id="R9faba2fbf9dd417d"/>
    <p:sldId xmlns:r="http://schemas.openxmlformats.org/officeDocument/2006/relationships" id="285" r:id="Re8892d263b814302"/>
    <p:sldId xmlns:r="http://schemas.openxmlformats.org/officeDocument/2006/relationships" id="286" r:id="Red7e3e90c863466d"/>
    <p:sldId xmlns:r="http://schemas.openxmlformats.org/officeDocument/2006/relationships" id="287" r:id="Ra558a2bfddcb422a"/>
    <p:sldId xmlns:r="http://schemas.openxmlformats.org/officeDocument/2006/relationships" id="288" r:id="R3e6fb96357f9400f"/>
    <p:sldId xmlns:r="http://schemas.openxmlformats.org/officeDocument/2006/relationships" id="289" r:id="Rd0d09924a54f42ca"/>
    <p:sldId xmlns:r="http://schemas.openxmlformats.org/officeDocument/2006/relationships" id="290" r:id="R02581e4d520e4493"/>
    <p:sldId xmlns:r="http://schemas.openxmlformats.org/officeDocument/2006/relationships" id="291" r:id="Rc96eae9adfa44b10"/>
    <p:sldId xmlns:r="http://schemas.openxmlformats.org/officeDocument/2006/relationships" id="292" r:id="R35d26b09c37e4590"/>
    <p:sldId xmlns:r="http://schemas.openxmlformats.org/officeDocument/2006/relationships" id="293" r:id="Rbcf3cc14cb2148de"/>
    <p:sldId xmlns:r="http://schemas.openxmlformats.org/officeDocument/2006/relationships" id="294" r:id="R66b022e00ded4c1c"/>
    <p:sldId xmlns:r="http://schemas.openxmlformats.org/officeDocument/2006/relationships" id="295" r:id="R6949522a76474ffe"/>
    <p:sldId xmlns:r="http://schemas.openxmlformats.org/officeDocument/2006/relationships" id="296" r:id="Rc49c9c01dd2a4207"/>
    <p:sldId xmlns:r="http://schemas.openxmlformats.org/officeDocument/2006/relationships" id="297" r:id="R26f35f80c7fa4ec1"/>
    <p:sldId xmlns:r="http://schemas.openxmlformats.org/officeDocument/2006/relationships" id="298" r:id="R013f79d28bfc4d8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daaebdfd3974e28" /><Relationship Type="http://schemas.openxmlformats.org/officeDocument/2006/relationships/slideMaster" Target="/ppt/slideMasters/slideMaster1.xml" Id="R63fcc4f19c60428d" /><Relationship Type="http://schemas.openxmlformats.org/officeDocument/2006/relationships/notesMaster" Target="/ppt/notesMasters/notesMaster1.xml" Id="R521d0c7df5c9424b" /><Relationship Type="http://schemas.openxmlformats.org/officeDocument/2006/relationships/presProps" Target="/ppt/presProps.xml" Id="Ra8c1ba8abc9b49ad" /><Relationship Type="http://schemas.openxmlformats.org/officeDocument/2006/relationships/tableStyles" Target="/ppt/tableStyles.xml" Id="Rd7aadd7fdd584c71" /><Relationship Type="http://schemas.openxmlformats.org/officeDocument/2006/relationships/slide" Target="/ppt/slides/slide1.xml" Id="Re287622e46f4454a" /><Relationship Type="http://schemas.openxmlformats.org/officeDocument/2006/relationships/slide" Target="/ppt/slides/slide2.xml" Id="R859c82915d254ef9" /><Relationship Type="http://schemas.openxmlformats.org/officeDocument/2006/relationships/slide" Target="/ppt/slides/slide3.xml" Id="Re66a45ebd0b54fed" /><Relationship Type="http://schemas.openxmlformats.org/officeDocument/2006/relationships/slide" Target="/ppt/slides/slide4.xml" Id="R856a9501e1b242b9" /><Relationship Type="http://schemas.openxmlformats.org/officeDocument/2006/relationships/slide" Target="/ppt/slides/slide5.xml" Id="R5593dcc338334209" /><Relationship Type="http://schemas.openxmlformats.org/officeDocument/2006/relationships/slide" Target="/ppt/slides/slide6.xml" Id="R6810dfaf27554bf6" /><Relationship Type="http://schemas.openxmlformats.org/officeDocument/2006/relationships/slide" Target="/ppt/slides/slide7.xml" Id="Rcac35673c1684e3c" /><Relationship Type="http://schemas.openxmlformats.org/officeDocument/2006/relationships/slide" Target="/ppt/slides/slide8.xml" Id="Rf792901d1d51400a" /><Relationship Type="http://schemas.openxmlformats.org/officeDocument/2006/relationships/slide" Target="/ppt/slides/slide9.xml" Id="Rd771a39bd8504ab9" /><Relationship Type="http://schemas.openxmlformats.org/officeDocument/2006/relationships/slide" Target="/ppt/slides/slide10.xml" Id="Rb24a9501b75d43d3" /><Relationship Type="http://schemas.openxmlformats.org/officeDocument/2006/relationships/slide" Target="/ppt/slides/slide11.xml" Id="Ra26f94c1dacb4be2" /><Relationship Type="http://schemas.openxmlformats.org/officeDocument/2006/relationships/slide" Target="/ppt/slides/slide12.xml" Id="Re50894faa75a44e9" /><Relationship Type="http://schemas.openxmlformats.org/officeDocument/2006/relationships/slide" Target="/ppt/slides/slide13.xml" Id="R83678a43a0c145b2" /><Relationship Type="http://schemas.openxmlformats.org/officeDocument/2006/relationships/slide" Target="/ppt/slides/slide14.xml" Id="R57d40d32c9e04b06" /><Relationship Type="http://schemas.openxmlformats.org/officeDocument/2006/relationships/slide" Target="/ppt/slides/slide15.xml" Id="R029dac5d137741fc" /><Relationship Type="http://schemas.openxmlformats.org/officeDocument/2006/relationships/slide" Target="/ppt/slides/slide16.xml" Id="Rd09bd87a5bf04668" /><Relationship Type="http://schemas.openxmlformats.org/officeDocument/2006/relationships/slide" Target="/ppt/slides/slide17.xml" Id="Re03d276ab2cf4f13" /><Relationship Type="http://schemas.openxmlformats.org/officeDocument/2006/relationships/slide" Target="/ppt/slides/slide18.xml" Id="R39e8a928ce834b92" /><Relationship Type="http://schemas.openxmlformats.org/officeDocument/2006/relationships/slide" Target="/ppt/slides/slide19.xml" Id="R8c3df2c123344412" /><Relationship Type="http://schemas.openxmlformats.org/officeDocument/2006/relationships/slide" Target="/ppt/slides/slide20.xml" Id="Rfc0714e629ff4005" /><Relationship Type="http://schemas.openxmlformats.org/officeDocument/2006/relationships/slide" Target="/ppt/slides/slide21.xml" Id="Rb030abcfb4204272" /><Relationship Type="http://schemas.openxmlformats.org/officeDocument/2006/relationships/slide" Target="/ppt/slides/slide22.xml" Id="R9cb96cc15d8d412b" /><Relationship Type="http://schemas.openxmlformats.org/officeDocument/2006/relationships/slide" Target="/ppt/slides/slide23.xml" Id="R5a08af579c9f4b9e" /><Relationship Type="http://schemas.openxmlformats.org/officeDocument/2006/relationships/slide" Target="/ppt/slides/slide24.xml" Id="Re4f9b0f69e344598" /><Relationship Type="http://schemas.openxmlformats.org/officeDocument/2006/relationships/slide" Target="/ppt/slides/slide25.xml" Id="R9f336653457147b8" /><Relationship Type="http://schemas.openxmlformats.org/officeDocument/2006/relationships/slide" Target="/ppt/slides/slide26.xml" Id="R4d7d3d6ec1c64e22" /><Relationship Type="http://schemas.openxmlformats.org/officeDocument/2006/relationships/slide" Target="/ppt/slides/slide27.xml" Id="R9cca093de6d44cd0" /><Relationship Type="http://schemas.openxmlformats.org/officeDocument/2006/relationships/slide" Target="/ppt/slides/slide28.xml" Id="Rd6018c81df1d43fa" /><Relationship Type="http://schemas.openxmlformats.org/officeDocument/2006/relationships/slide" Target="/ppt/slides/slide29.xml" Id="R9faba2fbf9dd417d" /><Relationship Type="http://schemas.openxmlformats.org/officeDocument/2006/relationships/slide" Target="/ppt/slides/slide30.xml" Id="Re8892d263b814302" /><Relationship Type="http://schemas.openxmlformats.org/officeDocument/2006/relationships/slide" Target="/ppt/slides/slide31.xml" Id="Red7e3e90c863466d" /><Relationship Type="http://schemas.openxmlformats.org/officeDocument/2006/relationships/slide" Target="/ppt/slides/slide32.xml" Id="Ra558a2bfddcb422a" /><Relationship Type="http://schemas.openxmlformats.org/officeDocument/2006/relationships/slide" Target="/ppt/slides/slide33.xml" Id="R3e6fb96357f9400f" /><Relationship Type="http://schemas.openxmlformats.org/officeDocument/2006/relationships/slide" Target="/ppt/slides/slide34.xml" Id="Rd0d09924a54f42ca" /><Relationship Type="http://schemas.openxmlformats.org/officeDocument/2006/relationships/slide" Target="/ppt/slides/slide35.xml" Id="R02581e4d520e4493" /><Relationship Type="http://schemas.openxmlformats.org/officeDocument/2006/relationships/slide" Target="/ppt/slides/slide36.xml" Id="Rc96eae9adfa44b10" /><Relationship Type="http://schemas.openxmlformats.org/officeDocument/2006/relationships/slide" Target="/ppt/slides/slide37.xml" Id="R35d26b09c37e4590" /><Relationship Type="http://schemas.openxmlformats.org/officeDocument/2006/relationships/slide" Target="/ppt/slides/slide38.xml" Id="Rbcf3cc14cb2148de" /><Relationship Type="http://schemas.openxmlformats.org/officeDocument/2006/relationships/slide" Target="/ppt/slides/slide39.xml" Id="R66b022e00ded4c1c" /><Relationship Type="http://schemas.openxmlformats.org/officeDocument/2006/relationships/slide" Target="/ppt/slides/slide40.xml" Id="R6949522a76474ffe" /><Relationship Type="http://schemas.openxmlformats.org/officeDocument/2006/relationships/slide" Target="/ppt/slides/slide41.xml" Id="Rc49c9c01dd2a4207" /><Relationship Type="http://schemas.openxmlformats.org/officeDocument/2006/relationships/slide" Target="/ppt/slides/slide42.xml" Id="R26f35f80c7fa4ec1" /><Relationship Type="http://schemas.openxmlformats.org/officeDocument/2006/relationships/slide" Target="/ppt/slides/slide43.xml" Id="R013f79d28bfc4d8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0da5b13761f4d0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973bb01adb24e9b" /><Relationship Type="http://schemas.openxmlformats.org/officeDocument/2006/relationships/notesMaster" Target="/ppt/notesMasters/notesMaster1.xml" Id="R4189f2cd0fda42a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6a1fcf972a548cc" /><Relationship Type="http://schemas.openxmlformats.org/officeDocument/2006/relationships/notesMaster" Target="/ppt/notesMasters/notesMaster1.xml" Id="Rd115e9d69c7941e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1525bda17a34f1a" /><Relationship Type="http://schemas.openxmlformats.org/officeDocument/2006/relationships/notesMaster" Target="/ppt/notesMasters/notesMaster1.xml" Id="R17800f4d2ad241c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32bf2e810bd4dbe" /><Relationship Type="http://schemas.openxmlformats.org/officeDocument/2006/relationships/notesMaster" Target="/ppt/notesMasters/notesMaster1.xml" Id="Rae697aaf85ee46b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28ccedeed824e99" /><Relationship Type="http://schemas.openxmlformats.org/officeDocument/2006/relationships/notesMaster" Target="/ppt/notesMasters/notesMaster1.xml" Id="R3993b35588ca4fb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9f7fe1de5c843ab" /><Relationship Type="http://schemas.openxmlformats.org/officeDocument/2006/relationships/notesMaster" Target="/ppt/notesMasters/notesMaster1.xml" Id="Rf3de6f5985514f1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b4ab7262324401a" /><Relationship Type="http://schemas.openxmlformats.org/officeDocument/2006/relationships/notesMaster" Target="/ppt/notesMasters/notesMaster1.xml" Id="Rc4ef4a4d19104c7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3135c73015d4e75" /><Relationship Type="http://schemas.openxmlformats.org/officeDocument/2006/relationships/notesMaster" Target="/ppt/notesMasters/notesMaster1.xml" Id="Rb1e263ba23f24c9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5924b31ea334d81" /><Relationship Type="http://schemas.openxmlformats.org/officeDocument/2006/relationships/notesMaster" Target="/ppt/notesMasters/notesMaster1.xml" Id="R0d3d274698fb4b4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48cd0aeb76444aa" /><Relationship Type="http://schemas.openxmlformats.org/officeDocument/2006/relationships/notesMaster" Target="/ppt/notesMasters/notesMaster1.xml" Id="Re6e52f759cec438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3e14c3232744ae0" /><Relationship Type="http://schemas.openxmlformats.org/officeDocument/2006/relationships/notesMaster" Target="/ppt/notesMasters/notesMaster1.xml" Id="Rb1124f100456412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0f9c8877616424b" /><Relationship Type="http://schemas.openxmlformats.org/officeDocument/2006/relationships/notesMaster" Target="/ppt/notesMasters/notesMaster1.xml" Id="R3ebc92f980d9432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3676b2519334187" /><Relationship Type="http://schemas.openxmlformats.org/officeDocument/2006/relationships/notesMaster" Target="/ppt/notesMasters/notesMaster1.xml" Id="R4021403c11e44ee0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c63b892e6d34b3c" /><Relationship Type="http://schemas.openxmlformats.org/officeDocument/2006/relationships/notesMaster" Target="/ppt/notesMasters/notesMaster1.xml" Id="Rdb0eb660f23e4e12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2beaaa443294604" /><Relationship Type="http://schemas.openxmlformats.org/officeDocument/2006/relationships/notesMaster" Target="/ppt/notesMasters/notesMaster1.xml" Id="R81ceeb272ac543ba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ebc2ba9549540f8" /><Relationship Type="http://schemas.openxmlformats.org/officeDocument/2006/relationships/notesMaster" Target="/ppt/notesMasters/notesMaster1.xml" Id="R64665138009149ed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94d830b1bca64212" /><Relationship Type="http://schemas.openxmlformats.org/officeDocument/2006/relationships/notesMaster" Target="/ppt/notesMasters/notesMaster1.xml" Id="Rdf5089ce1e304d33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ce3471a6b8be420c" /><Relationship Type="http://schemas.openxmlformats.org/officeDocument/2006/relationships/notesMaster" Target="/ppt/notesMasters/notesMaster1.xml" Id="R76cf1896535d4eaa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e98eaa0fffbf4bb7" /><Relationship Type="http://schemas.openxmlformats.org/officeDocument/2006/relationships/notesMaster" Target="/ppt/notesMasters/notesMaster1.xml" Id="Ra04a931feeb74180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c008a3e56e2f47d4" /><Relationship Type="http://schemas.openxmlformats.org/officeDocument/2006/relationships/notesMaster" Target="/ppt/notesMasters/notesMaster1.xml" Id="R158d0e169e3a4433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c7736af4a5174777" /><Relationship Type="http://schemas.openxmlformats.org/officeDocument/2006/relationships/notesMaster" Target="/ppt/notesMasters/notesMaster1.xml" Id="R949b4fc613a8473e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6bb61c27a7144574" /><Relationship Type="http://schemas.openxmlformats.org/officeDocument/2006/relationships/notesMaster" Target="/ppt/notesMasters/notesMaster1.xml" Id="R8355c8d5d6754c48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e3abdf5ec37e40af" /><Relationship Type="http://schemas.openxmlformats.org/officeDocument/2006/relationships/notesMaster" Target="/ppt/notesMasters/notesMaster1.xml" Id="R8275da60838c4352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c378b22cca414600" /><Relationship Type="http://schemas.openxmlformats.org/officeDocument/2006/relationships/notesMaster" Target="/ppt/notesMasters/notesMaster1.xml" Id="R7f54e8babc9245c4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5f983b599953402f" /><Relationship Type="http://schemas.openxmlformats.org/officeDocument/2006/relationships/notesMaster" Target="/ppt/notesMasters/notesMaster1.xml" Id="R3d03347da3c54beb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89b3640831f54666" /><Relationship Type="http://schemas.openxmlformats.org/officeDocument/2006/relationships/notesMaster" Target="/ppt/notesMasters/notesMaster1.xml" Id="Rb5a4f8403dd244c3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b0bcb5420f8f431e" /><Relationship Type="http://schemas.openxmlformats.org/officeDocument/2006/relationships/notesMaster" Target="/ppt/notesMasters/notesMaster1.xml" Id="R2f4d7c0a65d54721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18ff286fc7464f8f" /><Relationship Type="http://schemas.openxmlformats.org/officeDocument/2006/relationships/notesMaster" Target="/ppt/notesMasters/notesMaster1.xml" Id="Re3da3a0f69ae4f44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54305965754547dd" /><Relationship Type="http://schemas.openxmlformats.org/officeDocument/2006/relationships/notesMaster" Target="/ppt/notesMasters/notesMaster1.xml" Id="R39d44ea4096c4fca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4b55c304877842b2" /><Relationship Type="http://schemas.openxmlformats.org/officeDocument/2006/relationships/notesMaster" Target="/ppt/notesMasters/notesMaster1.xml" Id="Rc2a15ffebb3344e9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f13352f846664c8f" /><Relationship Type="http://schemas.openxmlformats.org/officeDocument/2006/relationships/notesMaster" Target="/ppt/notesMasters/notesMaster1.xml" Id="R1e5a93fbc51446c2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b554bff312d6432f" /><Relationship Type="http://schemas.openxmlformats.org/officeDocument/2006/relationships/notesMaster" Target="/ppt/notesMasters/notesMaster1.xml" Id="Rfd9ef41929084c72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cddd297aee2a4a0d" /><Relationship Type="http://schemas.openxmlformats.org/officeDocument/2006/relationships/notesMaster" Target="/ppt/notesMasters/notesMaster1.xml" Id="R3040a4365f6c40c1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95192cdb6d7542a0" /><Relationship Type="http://schemas.openxmlformats.org/officeDocument/2006/relationships/notesMaster" Target="/ppt/notesMasters/notesMaster1.xml" Id="Rc4b33810343a4ca4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52436976b99e4f9d" /><Relationship Type="http://schemas.openxmlformats.org/officeDocument/2006/relationships/notesMaster" Target="/ppt/notesMasters/notesMaster1.xml" Id="R00511ad4873d48b1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554012b16127422c" /><Relationship Type="http://schemas.openxmlformats.org/officeDocument/2006/relationships/notesMaster" Target="/ppt/notesMasters/notesMaster1.xml" Id="Re544b360866645d6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77e26f76531f4a8a" /><Relationship Type="http://schemas.openxmlformats.org/officeDocument/2006/relationships/notesMaster" Target="/ppt/notesMasters/notesMaster1.xml" Id="Rf166aeca1a964411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0efc132c68784c23" /><Relationship Type="http://schemas.openxmlformats.org/officeDocument/2006/relationships/notesMaster" Target="/ppt/notesMasters/notesMaster1.xml" Id="Rad04ff8394c9475e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6d4b4fa4dc48468f" /><Relationship Type="http://schemas.openxmlformats.org/officeDocument/2006/relationships/notesMaster" Target="/ppt/notesMasters/notesMaster1.xml" Id="R4b50d91025ff436b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4633cf8321454af6" /><Relationship Type="http://schemas.openxmlformats.org/officeDocument/2006/relationships/notesMaster" Target="/ppt/notesMasters/notesMaster1.xml" Id="R385dcbab7b8f4405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970899c004154521" /><Relationship Type="http://schemas.openxmlformats.org/officeDocument/2006/relationships/notesMaster" Target="/ppt/notesMasters/notesMaster1.xml" Id="R7ca3114cf11444f3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4155c9f224d94712" /><Relationship Type="http://schemas.openxmlformats.org/officeDocument/2006/relationships/notesMaster" Target="/ppt/notesMasters/notesMaster1.xml" Id="R5389ff9d3a554bac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d460e49e9a3a42ac" /><Relationship Type="http://schemas.openxmlformats.org/officeDocument/2006/relationships/notesMaster" Target="/ppt/notesMasters/notesMaster1.xml" Id="R0981768192d84b6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c1271db8a024b8d" /><Relationship Type="http://schemas.openxmlformats.org/officeDocument/2006/relationships/image" Target="/ppt/media/image.png" Id="R391b5830ab87420b" /><Relationship Type="http://schemas.openxmlformats.org/officeDocument/2006/relationships/image" Target="/ppt/media/image2.png" Id="R867886e7a893401f" /><Relationship Type="http://schemas.openxmlformats.org/officeDocument/2006/relationships/image" Target="/ppt/media/image.jpeg" Id="Recd1cdea41604a6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86c00c83e1248ba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391b5830ab87420b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867886e7a893401f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d1cdea41604a6b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82f4f8bd2694c95" /><Relationship Type="http://schemas.openxmlformats.org/officeDocument/2006/relationships/slideLayout" Target="/ppt/slideLayouts/slideLayout1.xml" Id="Rdcac7d716c4e40a8" /><Relationship Type="http://schemas.openxmlformats.org/officeDocument/2006/relationships/slideLayout" Target="/ppt/slideLayouts/slideLayout2.xml" Id="Rf92cfa2351524050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cac7d716c4e40a8"/>
    <p:sldLayoutId xmlns:r="http://schemas.openxmlformats.org/officeDocument/2006/relationships" id="2147483650" r:id="Rf92cfa2351524050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a5a37b801644ee1" /><Relationship Type="http://schemas.openxmlformats.org/officeDocument/2006/relationships/notesSlide" Target="/ppt/notesSlides/notesSlide1.xml" Id="R587a211632e54bd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2de68364d83452d" /><Relationship Type="http://schemas.openxmlformats.org/officeDocument/2006/relationships/notesSlide" Target="/ppt/notesSlides/notesSlide2.xml" Id="R8bf7bd35dcbd49e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c01348484114453" /><Relationship Type="http://schemas.openxmlformats.org/officeDocument/2006/relationships/notesSlide" Target="/ppt/notesSlides/notesSlide3.xml" Id="Rf6a25458212647b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e7d66bd05f9488f" /><Relationship Type="http://schemas.openxmlformats.org/officeDocument/2006/relationships/notesSlide" Target="/ppt/notesSlides/notesSlide4.xml" Id="R1be4d23c0608406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dda479865d443d0" /><Relationship Type="http://schemas.openxmlformats.org/officeDocument/2006/relationships/notesSlide" Target="/ppt/notesSlides/notesSlide5.xml" Id="R4cfe4bfa8405495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641dc7390d543bd" /><Relationship Type="http://schemas.openxmlformats.org/officeDocument/2006/relationships/notesSlide" Target="/ppt/notesSlides/notesSlide6.xml" Id="R7117825ec8ae475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38984a941e745aa" /><Relationship Type="http://schemas.openxmlformats.org/officeDocument/2006/relationships/notesSlide" Target="/ppt/notesSlides/notesSlide7.xml" Id="R76136753637c464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2d87c0aaf7b4567" /><Relationship Type="http://schemas.openxmlformats.org/officeDocument/2006/relationships/notesSlide" Target="/ppt/notesSlides/notesSlide8.xml" Id="R574233d1f9ed403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2f2741506844717" /><Relationship Type="http://schemas.openxmlformats.org/officeDocument/2006/relationships/notesSlide" Target="/ppt/notesSlides/notesSlide9.xml" Id="R8a45da2332454a6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683587a6114474f" /><Relationship Type="http://schemas.openxmlformats.org/officeDocument/2006/relationships/notesSlide" Target="/ppt/notesSlides/notesSlide10.xml" Id="R053b0c56e10247e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abdb465b74b4ad8" /><Relationship Type="http://schemas.openxmlformats.org/officeDocument/2006/relationships/notesSlide" Target="/ppt/notesSlides/notesSlide11.xml" Id="R163d0cfcb42141f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9a6e369773d4c4e" /><Relationship Type="http://schemas.openxmlformats.org/officeDocument/2006/relationships/notesSlide" Target="/ppt/notesSlides/notesSlide12.xml" Id="R391f57db0a93469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4fdc0a99cc14316" /><Relationship Type="http://schemas.openxmlformats.org/officeDocument/2006/relationships/notesSlide" Target="/ppt/notesSlides/notesSlide13.xml" Id="R53e4e32f8dc54e6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edfdcd1079e48b8" /><Relationship Type="http://schemas.openxmlformats.org/officeDocument/2006/relationships/notesSlide" Target="/ppt/notesSlides/notesSlide14.xml" Id="R7eec7cc4b823482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5df248c2cbe47a7" /><Relationship Type="http://schemas.openxmlformats.org/officeDocument/2006/relationships/notesSlide" Target="/ppt/notesSlides/notesSlide15.xml" Id="R663c267199804fcb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55d264bec2c40cf" /><Relationship Type="http://schemas.openxmlformats.org/officeDocument/2006/relationships/notesSlide" Target="/ppt/notesSlides/notesSlide16.xml" Id="R8d6aad6df2f3450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f5c7ff24fe644e1" /><Relationship Type="http://schemas.openxmlformats.org/officeDocument/2006/relationships/notesSlide" Target="/ppt/notesSlides/notesSlide17.xml" Id="R99ae89bbb2464ec5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6b6889616b249ef" /><Relationship Type="http://schemas.openxmlformats.org/officeDocument/2006/relationships/notesSlide" Target="/ppt/notesSlides/notesSlide18.xml" Id="R4a507d389cfb48c4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f95dfe879af45dd" /><Relationship Type="http://schemas.openxmlformats.org/officeDocument/2006/relationships/notesSlide" Target="/ppt/notesSlides/notesSlide19.xml" Id="R00b45e688f7d46b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7348bf17fc44a3f" /><Relationship Type="http://schemas.openxmlformats.org/officeDocument/2006/relationships/notesSlide" Target="/ppt/notesSlides/notesSlide20.xml" Id="R1e31585ac9e04155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eaa0c5e1ba04f95" /><Relationship Type="http://schemas.openxmlformats.org/officeDocument/2006/relationships/notesSlide" Target="/ppt/notesSlides/notesSlide21.xml" Id="Rd6b872060f9e4257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22f067e03b94301" /><Relationship Type="http://schemas.openxmlformats.org/officeDocument/2006/relationships/notesSlide" Target="/ppt/notesSlides/notesSlide22.xml" Id="R3b55b310469b43b4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ec9aa0a94194559" /><Relationship Type="http://schemas.openxmlformats.org/officeDocument/2006/relationships/notesSlide" Target="/ppt/notesSlides/notesSlide23.xml" Id="Rac3d1139c04a42af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161200bb50a45b0" /><Relationship Type="http://schemas.openxmlformats.org/officeDocument/2006/relationships/notesSlide" Target="/ppt/notesSlides/notesSlide24.xml" Id="R59445c81a60c478c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88f3d74753d40b0" /><Relationship Type="http://schemas.openxmlformats.org/officeDocument/2006/relationships/notesSlide" Target="/ppt/notesSlides/notesSlide25.xml" Id="R2fed4317b6f84ddb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5761b65aa774dba" /><Relationship Type="http://schemas.openxmlformats.org/officeDocument/2006/relationships/notesSlide" Target="/ppt/notesSlides/notesSlide26.xml" Id="Rf51dd568314f4dda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60aa3e0d98a4a0f" /><Relationship Type="http://schemas.openxmlformats.org/officeDocument/2006/relationships/notesSlide" Target="/ppt/notesSlides/notesSlide27.xml" Id="Rcec4c8a6cb9544fd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22c607fb9534285" /><Relationship Type="http://schemas.openxmlformats.org/officeDocument/2006/relationships/notesSlide" Target="/ppt/notesSlides/notesSlide28.xml" Id="Rbf0eb3f0b7394eb2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256658a4f5b47f2" /><Relationship Type="http://schemas.openxmlformats.org/officeDocument/2006/relationships/notesSlide" Target="/ppt/notesSlides/notesSlide29.xml" Id="R091469e66ca84ec0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08b1c6fea37474d" /><Relationship Type="http://schemas.openxmlformats.org/officeDocument/2006/relationships/notesSlide" Target="/ppt/notesSlides/notesSlide30.xml" Id="Rfe0e765fc3e24a8f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ed1181b4b7b42d4" /><Relationship Type="http://schemas.openxmlformats.org/officeDocument/2006/relationships/notesSlide" Target="/ppt/notesSlides/notesSlide31.xml" Id="Ra722193c474742ee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73aace9d33e487c" /><Relationship Type="http://schemas.openxmlformats.org/officeDocument/2006/relationships/notesSlide" Target="/ppt/notesSlides/notesSlide32.xml" Id="R10af4eff294a4d0e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292c653cbc7441c" /><Relationship Type="http://schemas.openxmlformats.org/officeDocument/2006/relationships/notesSlide" Target="/ppt/notesSlides/notesSlide33.xml" Id="Re699da38f89d4dcc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d6369396d9c4435" /><Relationship Type="http://schemas.openxmlformats.org/officeDocument/2006/relationships/notesSlide" Target="/ppt/notesSlides/notesSlide34.xml" Id="Ra7159fde167045c3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39472a69f0543dc" /><Relationship Type="http://schemas.openxmlformats.org/officeDocument/2006/relationships/notesSlide" Target="/ppt/notesSlides/notesSlide35.xml" Id="Rfef42407ea374253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94812d1ae6a4ff5" /><Relationship Type="http://schemas.openxmlformats.org/officeDocument/2006/relationships/notesSlide" Target="/ppt/notesSlides/notesSlide36.xml" Id="R60069ed7bf784ac4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f69a2d97cdf4fdc" /><Relationship Type="http://schemas.openxmlformats.org/officeDocument/2006/relationships/notesSlide" Target="/ppt/notesSlides/notesSlide37.xml" Id="R881a13ec305949e0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dd3af6c07404187" /><Relationship Type="http://schemas.openxmlformats.org/officeDocument/2006/relationships/notesSlide" Target="/ppt/notesSlides/notesSlide38.xml" Id="Rc245aed51efd4088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4bbdfac8ac54cb6" /><Relationship Type="http://schemas.openxmlformats.org/officeDocument/2006/relationships/notesSlide" Target="/ppt/notesSlides/notesSlide39.xml" Id="Rd40c8d1ec22a442c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e01e270b25c4c87" /><Relationship Type="http://schemas.openxmlformats.org/officeDocument/2006/relationships/notesSlide" Target="/ppt/notesSlides/notesSlide40.xml" Id="R1a9b6e21ea2a45f0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cf3ba182fad49b7" /><Relationship Type="http://schemas.openxmlformats.org/officeDocument/2006/relationships/notesSlide" Target="/ppt/notesSlides/notesSlide41.xml" Id="R9e8bdd340ce741dc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64fa2858eb34c8b" /><Relationship Type="http://schemas.openxmlformats.org/officeDocument/2006/relationships/notesSlide" Target="/ppt/notesSlides/notesSlide42.xml" Id="R29b19cec1be14745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1df8fc1f21b4368" /><Relationship Type="http://schemas.openxmlformats.org/officeDocument/2006/relationships/notesSlide" Target="/ppt/notesSlides/notesSlide43.xml" Id="R0f38d0b76a5d40c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約翰福音第10章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John 10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10:1  |  John 10:1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「我實實在在地告訴你們，人進羊圈，不從門進去，倒從別處爬進去，那人就是賊，就是強盜。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Verily, verily, I say unto you, He that entereth not by the door into the sheepfold, but climbeth up some other way, the same is a thief and a robber.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10:2  |  John 10:2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從門進去的，才是羊的牧人。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he that entereth in by the door is the shepherd of the sheep.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10:3  |  John 10:3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看門的就給他開門；羊也聽他的聲音。他按着名叫自己的羊，把羊領出來。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him the porter openeth; and the sheep hear his voice: and he calleth his own sheep by name, and leadeth them out.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10:4  |  John 10:4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既放出自己的羊來，就在前頭走，羊也跟着他，因為認得他的聲音。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he putteth forth his own sheep, he goeth before them, and the sheep follow him: for they know his voice.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10:5  |  John 10:5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羊不跟着生人；因為不認得他的聲音， 必要逃跑。」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 stranger will they not follow, but will flee from him: for they know not the voice of strangers.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10:6  |  John 10:6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耶穌將這比喻告訴他們，但他們不明白所說的是甚麼意思。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This parable spake Jesus unto them: but they understood not what things they were which he spake unto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10:7  |  John 10:7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所以，耶穌又對他們說：「我實實在在地告訴你們，我就是羊的門。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said Jesus unto them again, Verily, verily, I say unto you, I am the door of the sheep.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10:8  |  John 10:8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凡在我以先來的都是賊，是強盜；羊卻不聽他們。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All that ever came before me are thieves and robbers: but the sheep did not hear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10:9  |  John 10:9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我就是門；凡從我進來的，必然得救，並且出入得草吃。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am the door: by me if any man enter in, he shall be saved, and shall go in and out, and find pasture.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10:10  |  John 10:10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盜賊來，無非要偷竊，殺害，毀壞；我來了，是要叫羊得生命，並且得的更豐盛。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thief cometh not, but for to steal, and to kill, and to destroy: I am come that they might have life, and that they might have it more abundantly.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10:11  |  John 10:11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我是好牧人；好牧人為羊捨命。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am the good shepherd: the good shepherd giveth his life for the sheep.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10:12  |  John 10:12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若是雇工，不是牧人，羊也不是他自己的，他看見狼來，就撇下羊逃走；狼抓住羊，趕散了羊群。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he that is an hireling, and not the shepherd, whose own the sheep are not, seeth the wolf coming, and leaveth the sheep, and fleeth: and the wolf catcheth them, and scattereth the sheep.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10:13  |  John 10:13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雇工[逃走]，因他是雇工，並不顧念羊。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hireling fleeth, because he is an hireling, and careth not for the sheep.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10:14  |  John 10:14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我是好牧人；我認識我的羊，我的羊也認識我，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am the good shepherd, and know my sheep, and am known of mine.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10:15  |  John 10:15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正如父認識我，我也認識父一樣；並且我為羊捨命。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the Father knoweth me, even so know I the Father: and I lay down my life for the sheep.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10:16  |  John 10:16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我另外有羊，不是這圈裏的；我必須領他們來，他們也要聽我的聲音，並且要合成一群，歸一個牧人了。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other sheep I have, which are not of this fold: them also I must bring, and they shall hear my voice; and there shall be one fold, and one shepherd.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10:17  |  John 10:17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我父愛我；因我將命捨去，好再取回來。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doth my Father love me, because I lay down my life, that I might take it again.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10:18  |  John 10:18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沒有人奪我的命去，是我自己捨的。我有權柄捨了，也有權柄取回來。這是我從我父所受的命令。」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 man taketh it from me, but I lay it down of myself. I have power to lay it down, and I have power to take it again. This commandment have I received of my Father.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10:19  |  John 10:19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猶太人為這些話又起了紛爭。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was a division therefore again among the Jews for these sayings.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10:20  |  John 10:20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內中有好些人說：「他是被鬼附着，而且瘋了，為甚麼聽他呢？」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many of them said, He hath a devil, and is mad; why hear ye him?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10:21  |  John 10:21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又有人說：「這不是鬼附之人所說的話。鬼豈能叫瞎子的眼睛開了呢？」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Others said, These are not the words of him that hath a devil. Can a devil open the eyes of the blind?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10:22  |  John 10:22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在耶路撒冷有修殿節，是冬天的時候。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it was at Jerusalem the feast of the dedication, and it was winter.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10:23  |  John 10:23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耶穌在殿裏所羅門的廊下行走。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Jesus walked in the temple in Solomon’s porch.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10:24  |  John 10:24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猶太人圍着他，說：「你叫我們猶疑不定到幾時呢？你若是基督，就明明地告訴我們。」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came the Jews round about him, and said unto him, How long dost thou make us to doubt? If thou be the Christ, tell us plainly.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10:25  |  John 10:25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耶穌回答說：「我已經告訴你們，你們不信。我奉我父之名所行的事可以為我作見證；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Jesus answered them, I told you, and ye believed not: the works that I do in my Father’s name, they bear witness of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10:26  |  John 10:26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只是你們不信，因為你們不是我的羊。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ye believe not, because ye are not of my sheep, as I said unto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10:27  |  John 10:27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我的羊聽我的聲音，我也認識他們，他們也跟着我。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sheep hear my voice, and I know them, and they follow me: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10:28  |  John 10:28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我又賜給他們永生；他們永不滅亡，誰也不能從我手裏把他們奪去。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give unto them eternal life; and they shall never perish, neither shall any man pluck them out of my hand.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10:29  |  John 10:29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我父把羊賜給我，他比萬有都大，誰也不能從我父手裏把他們奪去。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Father, which gave them me, is greater than all; and no man is able to pluck them out of my Father’s hand.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10:30  |  John 10:30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我與父原為一。」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and my Father are one.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10:31  |  John 10:31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猶太人又拿起石頭來要打他。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the Jews took up stones again to stone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10:32  |  John 10:32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耶穌對他們說：「我從父顯出許多善事給你們看，你們是為哪一件拿石頭打我呢？」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Jesus answered them, Many good works have I shewed you from my Father; for which of those works do ye stone me?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10:33  |  John 10:33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猶太人回答說：「我們不是為善事拿石頭打你，是為你說僭妄的話；又為你是個人，反將自己當作神。」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Jews answered him, saying, For a good work we stone thee not; but for blasphemy; and because that thou, being a man, makest thyself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10:34  |  John 10:34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耶穌說：「你們的律法上豈不是寫着『我曾說你們是神』嗎？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Jesus answered them, Is it not written in your law, I said, Ye are gods?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10:35  |  John 10:35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經上的話是不能廢的；若那些承受神道的人尚且稱為神，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he called them gods, unto whom the word of God came, and the scripture cannot be broken;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10:36  |  John 10:36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父所分別為聖、又差到世間來的，他自稱是神的兒子，你們還向他說『你說僭妄的話』嗎？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Say ye of him, whom the Father hath sanctified, and sent into the world, Thou blasphemest; because I said, I am the Son of God?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10:37  |  John 10:37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我若不行我父的事，你們就不必信我；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I do not the works of my Father, believe me not.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10:38  |  John 10:38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我若行了，你們縱然不信我，也當信這些事，叫你們又知道又明白父在我裏面，我也在父裏面。」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if I do, though ye believe not me, believe the works: that ye may know, and believe, that the Father is in me, and I in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10:39  |  John 10:39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他們又要拿他，他卻逃出他們的手走了。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they sought again to take him: but he escaped out of their hand,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10:40  |  John 10:40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耶穌又往約旦河外去，到了約翰起初施洗的地方，就住在那裏。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went away again beyond Jordan into the place where John at first baptized; and there he abode.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10:41  |  John 10:41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有許多人來到他那裏。他們說：「約翰一件神蹟沒有行過，但約翰指着這人所說的一切話都是真的。」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many resorted unto him, and said, John did no miracle: but all things that John spake of this man were true.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10:42  |  John 10:42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在那裏，信耶穌的人就多了。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many believed on him there.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2026-08-30T06:50:01.4400000Z</dcterms:created>
  <dcterms:modified xsi:type="dcterms:W3CDTF">2026-08-30T06:50:01.4400000Z</dcterms:modified>
</coreProperties>
</file>