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0205277ed64d2c" /><Relationship Type="http://schemas.openxmlformats.org/officeDocument/2006/relationships/extended-properties" Target="/docProps/app.xml" Id="R36f0da7f7fef422d" /><Relationship Type="http://schemas.openxmlformats.org/officeDocument/2006/relationships/officeDocument" Target="/ppt/presentation.xml" Id="R42aba4bfa3e541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277c3dd86d4354"/>
  </p:sldMasterIdLst>
  <p:notesMasterIdLst>
    <p:notesMasterId xmlns:r="http://schemas.openxmlformats.org/officeDocument/2006/relationships" r:id="Rfb7697b65b0d47f3"/>
  </p:notesMasterIdLst>
  <p:sldIdLst>
    <p:sldId xmlns:r="http://schemas.openxmlformats.org/officeDocument/2006/relationships" id="256" r:id="R26dcf52c39fc46e5"/>
    <p:sldId xmlns:r="http://schemas.openxmlformats.org/officeDocument/2006/relationships" id="257" r:id="R33fd07720b6c4cec"/>
    <p:sldId xmlns:r="http://schemas.openxmlformats.org/officeDocument/2006/relationships" id="258" r:id="R97d36779d8444233"/>
    <p:sldId xmlns:r="http://schemas.openxmlformats.org/officeDocument/2006/relationships" id="259" r:id="Rb50650d9f6c047c0"/>
    <p:sldId xmlns:r="http://schemas.openxmlformats.org/officeDocument/2006/relationships" id="260" r:id="R12350574930642f6"/>
    <p:sldId xmlns:r="http://schemas.openxmlformats.org/officeDocument/2006/relationships" id="261" r:id="R17989a37c0654e3e"/>
    <p:sldId xmlns:r="http://schemas.openxmlformats.org/officeDocument/2006/relationships" id="262" r:id="R7f16b2addc1f4174"/>
    <p:sldId xmlns:r="http://schemas.openxmlformats.org/officeDocument/2006/relationships" id="263" r:id="R76f2e06819fd48a7"/>
    <p:sldId xmlns:r="http://schemas.openxmlformats.org/officeDocument/2006/relationships" id="264" r:id="R9909bd682f31476c"/>
    <p:sldId xmlns:r="http://schemas.openxmlformats.org/officeDocument/2006/relationships" id="265" r:id="R96f21e22664d4731"/>
    <p:sldId xmlns:r="http://schemas.openxmlformats.org/officeDocument/2006/relationships" id="266" r:id="R97d089aa58594c2b"/>
    <p:sldId xmlns:r="http://schemas.openxmlformats.org/officeDocument/2006/relationships" id="267" r:id="Rba053a0025294909"/>
    <p:sldId xmlns:r="http://schemas.openxmlformats.org/officeDocument/2006/relationships" id="268" r:id="R103e13f20505438b"/>
    <p:sldId xmlns:r="http://schemas.openxmlformats.org/officeDocument/2006/relationships" id="269" r:id="Rde30c9acea184095"/>
    <p:sldId xmlns:r="http://schemas.openxmlformats.org/officeDocument/2006/relationships" id="270" r:id="R80be063484bf47c3"/>
    <p:sldId xmlns:r="http://schemas.openxmlformats.org/officeDocument/2006/relationships" id="271" r:id="R34026e96dec14215"/>
    <p:sldId xmlns:r="http://schemas.openxmlformats.org/officeDocument/2006/relationships" id="272" r:id="R9502badc9bb2489d"/>
    <p:sldId xmlns:r="http://schemas.openxmlformats.org/officeDocument/2006/relationships" id="273" r:id="R3e2b04f9d6b44e36"/>
    <p:sldId xmlns:r="http://schemas.openxmlformats.org/officeDocument/2006/relationships" id="274" r:id="Rbb039d5679c04f4d"/>
    <p:sldId xmlns:r="http://schemas.openxmlformats.org/officeDocument/2006/relationships" id="275" r:id="R258db07b82c64f16"/>
    <p:sldId xmlns:r="http://schemas.openxmlformats.org/officeDocument/2006/relationships" id="276" r:id="R6ec62630fda24c99"/>
    <p:sldId xmlns:r="http://schemas.openxmlformats.org/officeDocument/2006/relationships" id="277" r:id="R572dc3e1c6c84561"/>
    <p:sldId xmlns:r="http://schemas.openxmlformats.org/officeDocument/2006/relationships" id="278" r:id="Rb22d114ae58546db"/>
    <p:sldId xmlns:r="http://schemas.openxmlformats.org/officeDocument/2006/relationships" id="279" r:id="R1ca32e1173f34dbe"/>
    <p:sldId xmlns:r="http://schemas.openxmlformats.org/officeDocument/2006/relationships" id="280" r:id="Reeb21a35339a41aa"/>
    <p:sldId xmlns:r="http://schemas.openxmlformats.org/officeDocument/2006/relationships" id="281" r:id="R9875d30537c848ff"/>
    <p:sldId xmlns:r="http://schemas.openxmlformats.org/officeDocument/2006/relationships" id="282" r:id="R6aef51afa779402a"/>
    <p:sldId xmlns:r="http://schemas.openxmlformats.org/officeDocument/2006/relationships" id="283" r:id="R7bffa30fea5b468c"/>
    <p:sldId xmlns:r="http://schemas.openxmlformats.org/officeDocument/2006/relationships" id="284" r:id="R7a246b8bcf0a43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81aad399c4c4bba" /><Relationship Type="http://schemas.openxmlformats.org/officeDocument/2006/relationships/slideMaster" Target="/ppt/slideMasters/slideMaster1.xml" Id="R2a277c3dd86d4354" /><Relationship Type="http://schemas.openxmlformats.org/officeDocument/2006/relationships/notesMaster" Target="/ppt/notesMasters/notesMaster1.xml" Id="Rfb7697b65b0d47f3" /><Relationship Type="http://schemas.openxmlformats.org/officeDocument/2006/relationships/presProps" Target="/ppt/presProps.xml" Id="R7977608b751147bd" /><Relationship Type="http://schemas.openxmlformats.org/officeDocument/2006/relationships/tableStyles" Target="/ppt/tableStyles.xml" Id="R986013193120471c" /><Relationship Type="http://schemas.openxmlformats.org/officeDocument/2006/relationships/slide" Target="/ppt/slides/slide1.xml" Id="R26dcf52c39fc46e5" /><Relationship Type="http://schemas.openxmlformats.org/officeDocument/2006/relationships/slide" Target="/ppt/slides/slide2.xml" Id="R33fd07720b6c4cec" /><Relationship Type="http://schemas.openxmlformats.org/officeDocument/2006/relationships/slide" Target="/ppt/slides/slide3.xml" Id="R97d36779d8444233" /><Relationship Type="http://schemas.openxmlformats.org/officeDocument/2006/relationships/slide" Target="/ppt/slides/slide4.xml" Id="Rb50650d9f6c047c0" /><Relationship Type="http://schemas.openxmlformats.org/officeDocument/2006/relationships/slide" Target="/ppt/slides/slide5.xml" Id="R12350574930642f6" /><Relationship Type="http://schemas.openxmlformats.org/officeDocument/2006/relationships/slide" Target="/ppt/slides/slide6.xml" Id="R17989a37c0654e3e" /><Relationship Type="http://schemas.openxmlformats.org/officeDocument/2006/relationships/slide" Target="/ppt/slides/slide7.xml" Id="R7f16b2addc1f4174" /><Relationship Type="http://schemas.openxmlformats.org/officeDocument/2006/relationships/slide" Target="/ppt/slides/slide8.xml" Id="R76f2e06819fd48a7" /><Relationship Type="http://schemas.openxmlformats.org/officeDocument/2006/relationships/slide" Target="/ppt/slides/slide9.xml" Id="R9909bd682f31476c" /><Relationship Type="http://schemas.openxmlformats.org/officeDocument/2006/relationships/slide" Target="/ppt/slides/slide10.xml" Id="R96f21e22664d4731" /><Relationship Type="http://schemas.openxmlformats.org/officeDocument/2006/relationships/slide" Target="/ppt/slides/slide11.xml" Id="R97d089aa58594c2b" /><Relationship Type="http://schemas.openxmlformats.org/officeDocument/2006/relationships/slide" Target="/ppt/slides/slide12.xml" Id="Rba053a0025294909" /><Relationship Type="http://schemas.openxmlformats.org/officeDocument/2006/relationships/slide" Target="/ppt/slides/slide13.xml" Id="R103e13f20505438b" /><Relationship Type="http://schemas.openxmlformats.org/officeDocument/2006/relationships/slide" Target="/ppt/slides/slide14.xml" Id="Rde30c9acea184095" /><Relationship Type="http://schemas.openxmlformats.org/officeDocument/2006/relationships/slide" Target="/ppt/slides/slide15.xml" Id="R80be063484bf47c3" /><Relationship Type="http://schemas.openxmlformats.org/officeDocument/2006/relationships/slide" Target="/ppt/slides/slide16.xml" Id="R34026e96dec14215" /><Relationship Type="http://schemas.openxmlformats.org/officeDocument/2006/relationships/slide" Target="/ppt/slides/slide17.xml" Id="R9502badc9bb2489d" /><Relationship Type="http://schemas.openxmlformats.org/officeDocument/2006/relationships/slide" Target="/ppt/slides/slide18.xml" Id="R3e2b04f9d6b44e36" /><Relationship Type="http://schemas.openxmlformats.org/officeDocument/2006/relationships/slide" Target="/ppt/slides/slide19.xml" Id="Rbb039d5679c04f4d" /><Relationship Type="http://schemas.openxmlformats.org/officeDocument/2006/relationships/slide" Target="/ppt/slides/slide20.xml" Id="R258db07b82c64f16" /><Relationship Type="http://schemas.openxmlformats.org/officeDocument/2006/relationships/slide" Target="/ppt/slides/slide21.xml" Id="R6ec62630fda24c99" /><Relationship Type="http://schemas.openxmlformats.org/officeDocument/2006/relationships/slide" Target="/ppt/slides/slide22.xml" Id="R572dc3e1c6c84561" /><Relationship Type="http://schemas.openxmlformats.org/officeDocument/2006/relationships/slide" Target="/ppt/slides/slide23.xml" Id="Rb22d114ae58546db" /><Relationship Type="http://schemas.openxmlformats.org/officeDocument/2006/relationships/slide" Target="/ppt/slides/slide24.xml" Id="R1ca32e1173f34dbe" /><Relationship Type="http://schemas.openxmlformats.org/officeDocument/2006/relationships/slide" Target="/ppt/slides/slide25.xml" Id="Reeb21a35339a41aa" /><Relationship Type="http://schemas.openxmlformats.org/officeDocument/2006/relationships/slide" Target="/ppt/slides/slide26.xml" Id="R9875d30537c848ff" /><Relationship Type="http://schemas.openxmlformats.org/officeDocument/2006/relationships/slide" Target="/ppt/slides/slide27.xml" Id="R6aef51afa779402a" /><Relationship Type="http://schemas.openxmlformats.org/officeDocument/2006/relationships/slide" Target="/ppt/slides/slide28.xml" Id="R7bffa30fea5b468c" /><Relationship Type="http://schemas.openxmlformats.org/officeDocument/2006/relationships/slide" Target="/ppt/slides/slide29.xml" Id="R7a246b8bcf0a43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23f363171143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3b544c4db24779" /><Relationship Type="http://schemas.openxmlformats.org/officeDocument/2006/relationships/notesMaster" Target="/ppt/notesMasters/notesMaster1.xml" Id="Rfbbc2d8a872543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1a38ea4a7f452e" /><Relationship Type="http://schemas.openxmlformats.org/officeDocument/2006/relationships/notesMaster" Target="/ppt/notesMasters/notesMaster1.xml" Id="Rf8461e1b6aaf49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98798825f04d87" /><Relationship Type="http://schemas.openxmlformats.org/officeDocument/2006/relationships/notesMaster" Target="/ppt/notesMasters/notesMaster1.xml" Id="Rcf2fa6e74ffa44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5c52f21aa74927" /><Relationship Type="http://schemas.openxmlformats.org/officeDocument/2006/relationships/notesMaster" Target="/ppt/notesMasters/notesMaster1.xml" Id="R2a6355d8a4f94a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a7276ddcd34b9e" /><Relationship Type="http://schemas.openxmlformats.org/officeDocument/2006/relationships/notesMaster" Target="/ppt/notesMasters/notesMaster1.xml" Id="Rb603cd6dcb384c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846f9220fe4927" /><Relationship Type="http://schemas.openxmlformats.org/officeDocument/2006/relationships/notesMaster" Target="/ppt/notesMasters/notesMaster1.xml" Id="R895b3073707e40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7bce23a0361478c" /><Relationship Type="http://schemas.openxmlformats.org/officeDocument/2006/relationships/notesMaster" Target="/ppt/notesMasters/notesMaster1.xml" Id="R45fa23c1b0f84b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1cbe8d210254461" /><Relationship Type="http://schemas.openxmlformats.org/officeDocument/2006/relationships/notesMaster" Target="/ppt/notesMasters/notesMaster1.xml" Id="R76957b42f10847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2a0a29cdc2414e" /><Relationship Type="http://schemas.openxmlformats.org/officeDocument/2006/relationships/notesMaster" Target="/ppt/notesMasters/notesMaster1.xml" Id="R9a9888a364a646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953352286b4db4" /><Relationship Type="http://schemas.openxmlformats.org/officeDocument/2006/relationships/notesMaster" Target="/ppt/notesMasters/notesMaster1.xml" Id="R014fddbae7364d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129aeb18674f16" /><Relationship Type="http://schemas.openxmlformats.org/officeDocument/2006/relationships/notesMaster" Target="/ppt/notesMasters/notesMaster1.xml" Id="R31f2e05b73f347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fe8d0257a814868" /><Relationship Type="http://schemas.openxmlformats.org/officeDocument/2006/relationships/notesMaster" Target="/ppt/notesMasters/notesMaster1.xml" Id="Rfc9902ffc103432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310153f02f4f2f" /><Relationship Type="http://schemas.openxmlformats.org/officeDocument/2006/relationships/notesMaster" Target="/ppt/notesMasters/notesMaster1.xml" Id="Rac0c2ce5860249e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57ae3a752aa4609" /><Relationship Type="http://schemas.openxmlformats.org/officeDocument/2006/relationships/notesMaster" Target="/ppt/notesMasters/notesMaster1.xml" Id="R72d5660c1fe34b5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f001de6eb0848e8" /><Relationship Type="http://schemas.openxmlformats.org/officeDocument/2006/relationships/notesMaster" Target="/ppt/notesMasters/notesMaster1.xml" Id="Rc2394fd32efb4d5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be50770eb4d4d40" /><Relationship Type="http://schemas.openxmlformats.org/officeDocument/2006/relationships/notesMaster" Target="/ppt/notesMasters/notesMaster1.xml" Id="R38bf3c0f65a44da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a4b6cb9a60a4492" /><Relationship Type="http://schemas.openxmlformats.org/officeDocument/2006/relationships/notesMaster" Target="/ppt/notesMasters/notesMaster1.xml" Id="Rd8a3ea1f0978495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908b237453e48d5" /><Relationship Type="http://schemas.openxmlformats.org/officeDocument/2006/relationships/notesMaster" Target="/ppt/notesMasters/notesMaster1.xml" Id="R25a8cd1308b648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5917f6a3d484ec0" /><Relationship Type="http://schemas.openxmlformats.org/officeDocument/2006/relationships/notesMaster" Target="/ppt/notesMasters/notesMaster1.xml" Id="Rbbdace5342b74a4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22e81424faf4999" /><Relationship Type="http://schemas.openxmlformats.org/officeDocument/2006/relationships/notesMaster" Target="/ppt/notesMasters/notesMaster1.xml" Id="R2e2c9b22048e468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0039ec178c24183" /><Relationship Type="http://schemas.openxmlformats.org/officeDocument/2006/relationships/notesMaster" Target="/ppt/notesMasters/notesMaster1.xml" Id="R13280b9ecbc84b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677e7c1d5048fe" /><Relationship Type="http://schemas.openxmlformats.org/officeDocument/2006/relationships/notesMaster" Target="/ppt/notesMasters/notesMaster1.xml" Id="R44481121451c49a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40682dea3974a89" /><Relationship Type="http://schemas.openxmlformats.org/officeDocument/2006/relationships/notesMaster" Target="/ppt/notesMasters/notesMaster1.xml" Id="Rbd2a21a98c7342b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e94b59a8aa14d7b" /><Relationship Type="http://schemas.openxmlformats.org/officeDocument/2006/relationships/notesMaster" Target="/ppt/notesMasters/notesMaster1.xml" Id="Re10dbea7088044c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cfb3f8b1dc94905" /><Relationship Type="http://schemas.openxmlformats.org/officeDocument/2006/relationships/notesMaster" Target="/ppt/notesMasters/notesMaster1.xml" Id="Rce11d3a3e5d64e5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fd719d222b84b56" /><Relationship Type="http://schemas.openxmlformats.org/officeDocument/2006/relationships/notesMaster" Target="/ppt/notesMasters/notesMaster1.xml" Id="Ra656b86f8c784b9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80aead560da4af3" /><Relationship Type="http://schemas.openxmlformats.org/officeDocument/2006/relationships/notesMaster" Target="/ppt/notesMasters/notesMaster1.xml" Id="R53b3d679d64746d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13da3d9f084e66" /><Relationship Type="http://schemas.openxmlformats.org/officeDocument/2006/relationships/notesMaster" Target="/ppt/notesMasters/notesMaster1.xml" Id="Rc530e1094d3d465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f7480edac66493e" /><Relationship Type="http://schemas.openxmlformats.org/officeDocument/2006/relationships/notesMaster" Target="/ppt/notesMasters/notesMaster1.xml" Id="R196be9cac41b41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8c1bf1e625459c" /><Relationship Type="http://schemas.openxmlformats.org/officeDocument/2006/relationships/image" Target="/ppt/media/image.png" Id="R0d233c1ba25f4b73" /><Relationship Type="http://schemas.openxmlformats.org/officeDocument/2006/relationships/image" Target="/ppt/media/image2.png" Id="Ra3666b1b15b44520" /><Relationship Type="http://schemas.openxmlformats.org/officeDocument/2006/relationships/image" Target="/ppt/media/image.jpeg" Id="R265980500e5f4d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f8de82eaa8414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d233c1ba25f4b7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3666b1b15b4452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980500e5f4dd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56ae659091418b" /><Relationship Type="http://schemas.openxmlformats.org/officeDocument/2006/relationships/slideLayout" Target="/ppt/slideLayouts/slideLayout1.xml" Id="Rebff284c928d47f6" /><Relationship Type="http://schemas.openxmlformats.org/officeDocument/2006/relationships/slideLayout" Target="/ppt/slideLayouts/slideLayout2.xml" Id="Rd7de489d321549c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ff284c928d47f6"/>
    <p:sldLayoutId xmlns:r="http://schemas.openxmlformats.org/officeDocument/2006/relationships" id="2147483650" r:id="Rd7de489d321549c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478d97db1144b6" /><Relationship Type="http://schemas.openxmlformats.org/officeDocument/2006/relationships/notesSlide" Target="/ppt/notesSlides/notesSlide1.xml" Id="R6e2b95bbdc6941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8ae850ded44660" /><Relationship Type="http://schemas.openxmlformats.org/officeDocument/2006/relationships/notesSlide" Target="/ppt/notesSlides/notesSlide2.xml" Id="R2d0c36a0a4104a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4ddfecedcb4a92" /><Relationship Type="http://schemas.openxmlformats.org/officeDocument/2006/relationships/notesSlide" Target="/ppt/notesSlides/notesSlide3.xml" Id="R50ef60b165be455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33ff4feaf74fc3" /><Relationship Type="http://schemas.openxmlformats.org/officeDocument/2006/relationships/notesSlide" Target="/ppt/notesSlides/notesSlide4.xml" Id="R93d4ed385c0341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e425989ec240c6" /><Relationship Type="http://schemas.openxmlformats.org/officeDocument/2006/relationships/notesSlide" Target="/ppt/notesSlides/notesSlide5.xml" Id="Rd48a7ae6aaa84d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49472c92344e21" /><Relationship Type="http://schemas.openxmlformats.org/officeDocument/2006/relationships/notesSlide" Target="/ppt/notesSlides/notesSlide6.xml" Id="R42397b6aa40446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3bc1b27cd647c5" /><Relationship Type="http://schemas.openxmlformats.org/officeDocument/2006/relationships/notesSlide" Target="/ppt/notesSlides/notesSlide7.xml" Id="R9463753f7dcd43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164f1ec5d94fac" /><Relationship Type="http://schemas.openxmlformats.org/officeDocument/2006/relationships/notesSlide" Target="/ppt/notesSlides/notesSlide8.xml" Id="Re1857bc4bb2745b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885f4109ce4632" /><Relationship Type="http://schemas.openxmlformats.org/officeDocument/2006/relationships/notesSlide" Target="/ppt/notesSlides/notesSlide9.xml" Id="R03f4ab69e02a48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e59e52e7f34480" /><Relationship Type="http://schemas.openxmlformats.org/officeDocument/2006/relationships/notesSlide" Target="/ppt/notesSlides/notesSlide10.xml" Id="R47e0874e4a2741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70071e058148c8" /><Relationship Type="http://schemas.openxmlformats.org/officeDocument/2006/relationships/notesSlide" Target="/ppt/notesSlides/notesSlide11.xml" Id="R758776f9c7364a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4597aba0354ff5" /><Relationship Type="http://schemas.openxmlformats.org/officeDocument/2006/relationships/notesSlide" Target="/ppt/notesSlides/notesSlide12.xml" Id="Rebbaaf626a7143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c5b8bf49b740f7" /><Relationship Type="http://schemas.openxmlformats.org/officeDocument/2006/relationships/notesSlide" Target="/ppt/notesSlides/notesSlide13.xml" Id="R43f2d52c448442f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c3ec1dc0864451" /><Relationship Type="http://schemas.openxmlformats.org/officeDocument/2006/relationships/notesSlide" Target="/ppt/notesSlides/notesSlide14.xml" Id="R9f7ba0f307154e5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c74258231b4bb6" /><Relationship Type="http://schemas.openxmlformats.org/officeDocument/2006/relationships/notesSlide" Target="/ppt/notesSlides/notesSlide15.xml" Id="R6c2099948d914e0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fa18014c36418c" /><Relationship Type="http://schemas.openxmlformats.org/officeDocument/2006/relationships/notesSlide" Target="/ppt/notesSlides/notesSlide16.xml" Id="R6e0ef9ba5de245f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250c2e0e564a21" /><Relationship Type="http://schemas.openxmlformats.org/officeDocument/2006/relationships/notesSlide" Target="/ppt/notesSlides/notesSlide17.xml" Id="Re8885bccf03e487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1765abcac14fe5" /><Relationship Type="http://schemas.openxmlformats.org/officeDocument/2006/relationships/notesSlide" Target="/ppt/notesSlides/notesSlide18.xml" Id="R75da0fe907d543d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52e4525f6a4f1e" /><Relationship Type="http://schemas.openxmlformats.org/officeDocument/2006/relationships/notesSlide" Target="/ppt/notesSlides/notesSlide19.xml" Id="Rd08939825b5542b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0af65575074c43" /><Relationship Type="http://schemas.openxmlformats.org/officeDocument/2006/relationships/notesSlide" Target="/ppt/notesSlides/notesSlide20.xml" Id="R72dba0a3ab784e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1c071cf892420d" /><Relationship Type="http://schemas.openxmlformats.org/officeDocument/2006/relationships/notesSlide" Target="/ppt/notesSlides/notesSlide21.xml" Id="R20cc973a7e1444c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45b44b1f234a14" /><Relationship Type="http://schemas.openxmlformats.org/officeDocument/2006/relationships/notesSlide" Target="/ppt/notesSlides/notesSlide22.xml" Id="Recd988b70c694b4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4d39d9f6c46c9" /><Relationship Type="http://schemas.openxmlformats.org/officeDocument/2006/relationships/notesSlide" Target="/ppt/notesSlides/notesSlide23.xml" Id="Re1ebb7263acc444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bfead054d44bd4" /><Relationship Type="http://schemas.openxmlformats.org/officeDocument/2006/relationships/notesSlide" Target="/ppt/notesSlides/notesSlide24.xml" Id="Re0eecf4030d24dc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41dcfcdccf4821" /><Relationship Type="http://schemas.openxmlformats.org/officeDocument/2006/relationships/notesSlide" Target="/ppt/notesSlides/notesSlide25.xml" Id="Rfffa3113b83d451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1a756e701846ed" /><Relationship Type="http://schemas.openxmlformats.org/officeDocument/2006/relationships/notesSlide" Target="/ppt/notesSlides/notesSlide26.xml" Id="R9228f6a4fdd74e6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d929b95bdb40a2" /><Relationship Type="http://schemas.openxmlformats.org/officeDocument/2006/relationships/notesSlide" Target="/ppt/notesSlides/notesSlide27.xml" Id="R5a199defc4ee4e2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42fb096c394654" /><Relationship Type="http://schemas.openxmlformats.org/officeDocument/2006/relationships/notesSlide" Target="/ppt/notesSlides/notesSlide28.xml" Id="Rae0ace6f653c4c6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5d5f928f5d4460" /><Relationship Type="http://schemas.openxmlformats.org/officeDocument/2006/relationships/notesSlide" Target="/ppt/notesSlides/notesSlide29.xml" Id="R3c293eb253714e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  |  Job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這一切，我眼都見過； 我耳都聽過，而且明白。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mine eye hath seen all this, mine ear hath heard and understood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  |  Job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你們所知道的，我也知道， 並非不及你們。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ye know, the same do I know also: I am not inferior unto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13:3  |  Job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我真要對全能者說話； 我願與神理論。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 would speak to the Almighty, and I desire to reason with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13:4  |  Job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你們是編造謊言的， 都是無用的醫生。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 are forgers of lies, ye are all physicians of no value.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13:5  |  Job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惟願你們全然不作聲； 這就算為你們的智慧！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that ye would altogether hold your peace! and it should be your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13:6  |  Job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請你們聽我的辯論， 留心聽我口中的分訴。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now my reasoning, and hearken to the pleadings of my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13:7  |  Job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你們要為神說不義的話嗎？ 為他說詭詐的言語嗎？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ye speak wickedly for God? and talk deceitfully for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13:8  |  Job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你們要為神徇情嗎？ 要為他爭論嗎？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ye accept his person? will ye contend for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13:9  |  Job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他查出你們來，這豈是好嗎？ 人欺哄人，你們也要照樣欺哄他嗎？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it good that he should search you out? or as one man mocketh another, do ye so mock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13:10  |  Job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你們若暗中徇情， 他必要責備你們。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surely reprove you, if ye do secretly accept persons.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13:11  |  Job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他的尊榮豈不叫你們懼怕嗎？ 他的驚嚇豈不臨到你們嗎？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not his excellency make you afraid? and his dread fall upon you?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13:12  |  Job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你們以為可記念的箴言是爐灰的箴言； 你們以為可靠的堅壘是淤泥的堅壘。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remembrances are like unto ashes, your bodies to bodies of clay.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13:13  |  Job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你們不要作聲，任憑我吧！ 讓我說話，無論如何我都承當。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 your peace, let me alone, that I may speak, and let come on me what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13:14  |  Job 13:14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我何必把我的肉掛在牙上， 將我的命放在手中。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do I take my flesh in my teeth, and put my life in mine hand?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13:15  |  Job 13:15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他必殺我；我雖無指望， 然而我在他面前還要辯明我所行的。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he slay me, yet will I trust in him: but I will maintain mine own ways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13:16  |  Job 13:16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這要成為我的拯救， 因為不虔誠的人不得到他面前。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also shall be my salvation: for an hypocrite shall not come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13:17  |  Job 13:17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你們要細聽我的言語， 使我所辯論的入你們的耳中。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diligently my speech, and my declaration with your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13:18  |  Job 13:18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我已陳明我的案， 知道自己有義。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now, I have ordered my cause; I know that I shall be justified.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13:19  |  Job 13:19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有誰與我爭論， 我就情願緘默不言，氣絕而亡。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he that will plead with me? for now, if I hold my tongue, I shall give up the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13:20  |  Job 13:20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惟有兩件不要向我施行， 我就不躲開你的面：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do not two things unto me: then will I not hide myself from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13:21  |  Job 13:21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就是把你的手縮回，遠離我身； 又不使你的驚惶威嚇我。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Withdraw thine hand far from me: and let not thy dread make me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13:22  |  Job 13:22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這樣，你呼叫，我就回答； 或是讓我說話，你回答我。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call thou, and I will answer: or let me speak, and answer thou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13:23  |  Job 13:23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我的罪孽和罪過有多少呢？ 求你叫我知道我的過犯與罪愆。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many are mine iniquities and sins? make me to know my transgression and my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13:24  |  Job 13:24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你為何掩面、 拿我當仇敵呢？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hidest thou thy face, and holdest me for thine enemy?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13:25  |  Job 13:25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你要驚動被風吹的葉子嗎？ 要追趕枯乾的碎稭嗎？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break a leaf driven to and fro? and wilt thou pursue the dry stubble?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13:26  |  Job 13:26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你按罪狀刑罰我， 又使我擔當幼年的罪孽；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writest bitter things against me, and makest me to possess the iniquities of my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13:27  |  Job 13:27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也把我的腳上了木狗， 並窺察我一切的道路， 為我的腳掌劃定界限。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puttest my feet also in the stocks, and lookest narrowly unto all my paths; thou settest a print upon the heels of my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13:28  |  Job 13:28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我已經像滅絕的爛物， 像蟲蛀的衣裳。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he, as a rotten thing, consumeth, as a garment that is moth eaten.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2026-08-30T04:24:25.7180000Z</dcterms:created>
  <dcterms:modified xsi:type="dcterms:W3CDTF">2026-08-30T04:24:25.7180000Z</dcterms:modified>
</coreProperties>
</file>