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9a950fdabf4469" /><Relationship Type="http://schemas.openxmlformats.org/officeDocument/2006/relationships/extended-properties" Target="/docProps/app.xml" Id="R8c78869a80b44a30" /><Relationship Type="http://schemas.openxmlformats.org/officeDocument/2006/relationships/officeDocument" Target="/ppt/presentation.xml" Id="Rbf5df9b76bcc43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f5ec9112d04123"/>
  </p:sldMasterIdLst>
  <p:notesMasterIdLst>
    <p:notesMasterId xmlns:r="http://schemas.openxmlformats.org/officeDocument/2006/relationships" r:id="Rddda46652c44484e"/>
  </p:notesMasterIdLst>
  <p:sldIdLst>
    <p:sldId xmlns:r="http://schemas.openxmlformats.org/officeDocument/2006/relationships" id="256" r:id="Rec0021ab40d04950"/>
    <p:sldId xmlns:r="http://schemas.openxmlformats.org/officeDocument/2006/relationships" id="257" r:id="R7e732187346a413d"/>
    <p:sldId xmlns:r="http://schemas.openxmlformats.org/officeDocument/2006/relationships" id="258" r:id="Rb9afe0e5011340d8"/>
    <p:sldId xmlns:r="http://schemas.openxmlformats.org/officeDocument/2006/relationships" id="259" r:id="R02c2e96093ce4055"/>
    <p:sldId xmlns:r="http://schemas.openxmlformats.org/officeDocument/2006/relationships" id="260" r:id="Rea4a4d2c653e4577"/>
    <p:sldId xmlns:r="http://schemas.openxmlformats.org/officeDocument/2006/relationships" id="261" r:id="R04173c932f4b496b"/>
    <p:sldId xmlns:r="http://schemas.openxmlformats.org/officeDocument/2006/relationships" id="262" r:id="R5649cfacb86c445a"/>
    <p:sldId xmlns:r="http://schemas.openxmlformats.org/officeDocument/2006/relationships" id="263" r:id="Reb1ea63c54524d89"/>
    <p:sldId xmlns:r="http://schemas.openxmlformats.org/officeDocument/2006/relationships" id="264" r:id="Rb660773a65d94f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c7805423374579" /><Relationship Type="http://schemas.openxmlformats.org/officeDocument/2006/relationships/slideMaster" Target="/ppt/slideMasters/slideMaster1.xml" Id="Rfff5ec9112d04123" /><Relationship Type="http://schemas.openxmlformats.org/officeDocument/2006/relationships/notesMaster" Target="/ppt/notesMasters/notesMaster1.xml" Id="Rddda46652c44484e" /><Relationship Type="http://schemas.openxmlformats.org/officeDocument/2006/relationships/presProps" Target="/ppt/presProps.xml" Id="R278886f54a2e4582" /><Relationship Type="http://schemas.openxmlformats.org/officeDocument/2006/relationships/tableStyles" Target="/ppt/tableStyles.xml" Id="Rc8b0227b63e74421" /><Relationship Type="http://schemas.openxmlformats.org/officeDocument/2006/relationships/slide" Target="/ppt/slides/slide1.xml" Id="Rec0021ab40d04950" /><Relationship Type="http://schemas.openxmlformats.org/officeDocument/2006/relationships/slide" Target="/ppt/slides/slide2.xml" Id="R7e732187346a413d" /><Relationship Type="http://schemas.openxmlformats.org/officeDocument/2006/relationships/slide" Target="/ppt/slides/slide3.xml" Id="Rb9afe0e5011340d8" /><Relationship Type="http://schemas.openxmlformats.org/officeDocument/2006/relationships/slide" Target="/ppt/slides/slide4.xml" Id="R02c2e96093ce4055" /><Relationship Type="http://schemas.openxmlformats.org/officeDocument/2006/relationships/slide" Target="/ppt/slides/slide5.xml" Id="Rea4a4d2c653e4577" /><Relationship Type="http://schemas.openxmlformats.org/officeDocument/2006/relationships/slide" Target="/ppt/slides/slide6.xml" Id="R04173c932f4b496b" /><Relationship Type="http://schemas.openxmlformats.org/officeDocument/2006/relationships/slide" Target="/ppt/slides/slide7.xml" Id="R5649cfacb86c445a" /><Relationship Type="http://schemas.openxmlformats.org/officeDocument/2006/relationships/slide" Target="/ppt/slides/slide8.xml" Id="Reb1ea63c54524d89" /><Relationship Type="http://schemas.openxmlformats.org/officeDocument/2006/relationships/slide" Target="/ppt/slides/slide9.xml" Id="Rb660773a65d94f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b475b2815746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bab32ab3ed4079" /><Relationship Type="http://schemas.openxmlformats.org/officeDocument/2006/relationships/notesMaster" Target="/ppt/notesMasters/notesMaster1.xml" Id="Rf55f84c788b740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e00087873b40a0" /><Relationship Type="http://schemas.openxmlformats.org/officeDocument/2006/relationships/notesMaster" Target="/ppt/notesMasters/notesMaster1.xml" Id="R0e8ad67ff4a647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45dde41ed948b2" /><Relationship Type="http://schemas.openxmlformats.org/officeDocument/2006/relationships/notesMaster" Target="/ppt/notesMasters/notesMaster1.xml" Id="R975eaf7b2b574f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0ca673cd704eec" /><Relationship Type="http://schemas.openxmlformats.org/officeDocument/2006/relationships/notesMaster" Target="/ppt/notesMasters/notesMaster1.xml" Id="Rc68bbae8352b4d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cb946bf801432a" /><Relationship Type="http://schemas.openxmlformats.org/officeDocument/2006/relationships/notesMaster" Target="/ppt/notesMasters/notesMaster1.xml" Id="R7f6f506b9c8d43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84f729b3d44c71" /><Relationship Type="http://schemas.openxmlformats.org/officeDocument/2006/relationships/notesMaster" Target="/ppt/notesMasters/notesMaster1.xml" Id="Rd0891493b02343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d5ca9b42344c28" /><Relationship Type="http://schemas.openxmlformats.org/officeDocument/2006/relationships/notesMaster" Target="/ppt/notesMasters/notesMaster1.xml" Id="R1af7901b61bc41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531ff7445fc4f8a" /><Relationship Type="http://schemas.openxmlformats.org/officeDocument/2006/relationships/notesMaster" Target="/ppt/notesMasters/notesMaster1.xml" Id="R7479fd87fa954b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7a6ca1588284523" /><Relationship Type="http://schemas.openxmlformats.org/officeDocument/2006/relationships/notesMaster" Target="/ppt/notesMasters/notesMaster1.xml" Id="R085c2a66f0a845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c1eb0a451345d9" /><Relationship Type="http://schemas.openxmlformats.org/officeDocument/2006/relationships/image" Target="/ppt/media/image.png" Id="Rdba83057629449d9" /><Relationship Type="http://schemas.openxmlformats.org/officeDocument/2006/relationships/image" Target="/ppt/media/image2.png" Id="Ra55b627b404d4b2a" /><Relationship Type="http://schemas.openxmlformats.org/officeDocument/2006/relationships/image" Target="/ppt/media/image.jpeg" Id="R8a0b3f58e14e4c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a63e7c09304a8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ba83057629449d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55b627b404d4b2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0b3f58e14e4c0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49b78fefba428d" /><Relationship Type="http://schemas.openxmlformats.org/officeDocument/2006/relationships/slideLayout" Target="/ppt/slideLayouts/slideLayout1.xml" Id="Ra895c269863640fc" /><Relationship Type="http://schemas.openxmlformats.org/officeDocument/2006/relationships/slideLayout" Target="/ppt/slideLayouts/slideLayout2.xml" Id="R7ba05cd627be497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95c269863640fc"/>
    <p:sldLayoutId xmlns:r="http://schemas.openxmlformats.org/officeDocument/2006/relationships" id="2147483650" r:id="R7ba05cd627be497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9488d387634d14" /><Relationship Type="http://schemas.openxmlformats.org/officeDocument/2006/relationships/notesSlide" Target="/ppt/notesSlides/notesSlide1.xml" Id="R55f3082f8d6e44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5e16940dd54f9f" /><Relationship Type="http://schemas.openxmlformats.org/officeDocument/2006/relationships/notesSlide" Target="/ppt/notesSlides/notesSlide2.xml" Id="Rd356dc6a9c3c45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9d83c720f5411e" /><Relationship Type="http://schemas.openxmlformats.org/officeDocument/2006/relationships/notesSlide" Target="/ppt/notesSlides/notesSlide3.xml" Id="Ra8ec864efcee4e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000dd631cd432f" /><Relationship Type="http://schemas.openxmlformats.org/officeDocument/2006/relationships/notesSlide" Target="/ppt/notesSlides/notesSlide4.xml" Id="R38b6428e0df947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81f9a5c8c54ad3" /><Relationship Type="http://schemas.openxmlformats.org/officeDocument/2006/relationships/notesSlide" Target="/ppt/notesSlides/notesSlide5.xml" Id="Rf778885381ff46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57723ff20e4ff0" /><Relationship Type="http://schemas.openxmlformats.org/officeDocument/2006/relationships/notesSlide" Target="/ppt/notesSlides/notesSlide6.xml" Id="R5477b6719ba342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fb58dfaaff4d80" /><Relationship Type="http://schemas.openxmlformats.org/officeDocument/2006/relationships/notesSlide" Target="/ppt/notesSlides/notesSlide7.xml" Id="R63826f50bb7941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ec048932084fd3" /><Relationship Type="http://schemas.openxmlformats.org/officeDocument/2006/relationships/notesSlide" Target="/ppt/notesSlides/notesSlide8.xml" Id="R2017dc51effc48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17d0856cad4d61" /><Relationship Type="http://schemas.openxmlformats.org/officeDocument/2006/relationships/notesSlide" Target="/ppt/notesSlides/notesSlide9.xml" Id="R938aa24f313d44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138:1  |  Psalms 138:1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我要一心稱謝你， 在諸神面前歌頌你。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I will praise thee with my whole heart: before the gods will I sing praise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138:2  |  Psalms 138:2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我要向你的聖殿下拜， 為你的慈愛和誠實稱讚你的名； 因你使你的話顯為大， 過於你所應許的。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worship toward thy holy temple, and praise thy name for thy lovingkindness and for thy truth: for thou hast magnified thy word above all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138:3  |  Psalms 138:3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我呼求的日子，你就應允我， 鼓勵我，使我心裏有能力。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when I cried thou answeredst me, and strengthenedst me with strength in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138:4  |  Psalms 138:4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耶和華啊，地上的君王都要稱謝你， 因他們聽見了你口中的言語。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kings of the earth shall praise thee, O LORD, when they hear the words of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138:5  |  Psalms 138:5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他們要歌頌耶和華的作為， 因耶和華大有榮耀。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they shall sing in the ways of the LORD: for great is the glory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138:6  |  Psalms 138:6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耶和華雖高，仍看顧低微的人； 他卻從遠處看出驕傲的人。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the LORD be high, yet hath he respect unto the lowly: but the proud he knoweth afar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138:7  |  Psalms 138:7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我雖行在患難中，你必將我救活； 我的仇敵發怒，你必伸手抵擋他們； 你的右手也必救我。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 walk in the midst of trouble, thou wilt revive me: thou shalt stretch forth thine hand against the wrath of mine enemies, and thy right hand shall save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138:8  |  Psalms 138:8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耶和華必成全關乎我的事； 耶和華啊，你的慈愛永遠長存！ 求你不要離棄你手所造的。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perfect that which concerneth me: thy mercy, O LORD, endureth for ever: forsake not the works of thine own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2026-08-30T04:28:44.8920000Z</dcterms:created>
  <dcterms:modified xsi:type="dcterms:W3CDTF">2026-08-30T04:28:44.8920000Z</dcterms:modified>
</coreProperties>
</file>