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00bda4b1a68149de" /><Relationship Type="http://schemas.openxmlformats.org/officeDocument/2006/relationships/extended-properties" Target="/docProps/app.xml" Id="Rcd9f4ce87c5b442f" /><Relationship Type="http://schemas.openxmlformats.org/officeDocument/2006/relationships/officeDocument" Target="/ppt/presentation.xml" Id="Rf0d53ecc20c34cad" /></Relationships>
</file>

<file path=ppt/presentation.xml><?xml version="1.0" encoding="utf-8"?>
<p:presentation xmlns:p="http://schemas.openxmlformats.org/presentationml/2006/main">
  <p:sldMasterIdLst>
    <p:sldMasterId xmlns:r="http://schemas.openxmlformats.org/officeDocument/2006/relationships" id="2147483648" r:id="R29d894adeb354a29"/>
  </p:sldMasterIdLst>
  <p:notesMasterIdLst>
    <p:notesMasterId xmlns:r="http://schemas.openxmlformats.org/officeDocument/2006/relationships" r:id="Rf67adb091d0d41c1"/>
  </p:notesMasterIdLst>
  <p:sldIdLst>
    <p:sldId xmlns:r="http://schemas.openxmlformats.org/officeDocument/2006/relationships" id="256" r:id="Rcfb4711a1b6f453a"/>
    <p:sldId xmlns:r="http://schemas.openxmlformats.org/officeDocument/2006/relationships" id="257" r:id="Re98a74eba0344901"/>
    <p:sldId xmlns:r="http://schemas.openxmlformats.org/officeDocument/2006/relationships" id="258" r:id="Rd0ba31428cd7479d"/>
    <p:sldId xmlns:r="http://schemas.openxmlformats.org/officeDocument/2006/relationships" id="259" r:id="R5ad1e6991f314a39"/>
    <p:sldId xmlns:r="http://schemas.openxmlformats.org/officeDocument/2006/relationships" id="260" r:id="R261bfb84e54d4f0b"/>
    <p:sldId xmlns:r="http://schemas.openxmlformats.org/officeDocument/2006/relationships" id="261" r:id="R612b8c95e4154ac8"/>
    <p:sldId xmlns:r="http://schemas.openxmlformats.org/officeDocument/2006/relationships" id="262" r:id="R07383edeb4f54379"/>
    <p:sldId xmlns:r="http://schemas.openxmlformats.org/officeDocument/2006/relationships" id="263" r:id="R6fb98da2e71d4f3c"/>
    <p:sldId xmlns:r="http://schemas.openxmlformats.org/officeDocument/2006/relationships" id="264" r:id="Rc66ba62e39a64dd0"/>
    <p:sldId xmlns:r="http://schemas.openxmlformats.org/officeDocument/2006/relationships" id="265" r:id="R43d492d905a0405a"/>
    <p:sldId xmlns:r="http://schemas.openxmlformats.org/officeDocument/2006/relationships" id="266" r:id="Rda46a09721514498"/>
    <p:sldId xmlns:r="http://schemas.openxmlformats.org/officeDocument/2006/relationships" id="267" r:id="Rd1cb2f0dcdd6441e"/>
    <p:sldId xmlns:r="http://schemas.openxmlformats.org/officeDocument/2006/relationships" id="268" r:id="Rd665c478faef4133"/>
    <p:sldId xmlns:r="http://schemas.openxmlformats.org/officeDocument/2006/relationships" id="269" r:id="R8ef0b95b6d6d426a"/>
    <p:sldId xmlns:r="http://schemas.openxmlformats.org/officeDocument/2006/relationships" id="270" r:id="Rac27e8f2afd7420d"/>
    <p:sldId xmlns:r="http://schemas.openxmlformats.org/officeDocument/2006/relationships" id="271" r:id="R9d507fd2c2064e17"/>
    <p:sldId xmlns:r="http://schemas.openxmlformats.org/officeDocument/2006/relationships" id="272" r:id="R618519fc4af5458a"/>
    <p:sldId xmlns:r="http://schemas.openxmlformats.org/officeDocument/2006/relationships" id="273" r:id="R6c5826d273d34c9c"/>
    <p:sldId xmlns:r="http://schemas.openxmlformats.org/officeDocument/2006/relationships" id="274" r:id="R70036221512449cb"/>
    <p:sldId xmlns:r="http://schemas.openxmlformats.org/officeDocument/2006/relationships" id="275" r:id="Ra696a154fb444c35"/>
    <p:sldId xmlns:r="http://schemas.openxmlformats.org/officeDocument/2006/relationships" id="276" r:id="R5991d11172644995"/>
    <p:sldId xmlns:r="http://schemas.openxmlformats.org/officeDocument/2006/relationships" id="277" r:id="R09abdd256ecc4cbe"/>
    <p:sldId xmlns:r="http://schemas.openxmlformats.org/officeDocument/2006/relationships" id="278" r:id="R1937c18b26ea4913"/>
    <p:sldId xmlns:r="http://schemas.openxmlformats.org/officeDocument/2006/relationships" id="279" r:id="Ra457ac3545d94842"/>
    <p:sldId xmlns:r="http://schemas.openxmlformats.org/officeDocument/2006/relationships" id="280" r:id="R2083a6ff7bfc4bfb"/>
    <p:sldId xmlns:r="http://schemas.openxmlformats.org/officeDocument/2006/relationships" id="281" r:id="Rab637ff8a3db4d56"/>
    <p:sldId xmlns:r="http://schemas.openxmlformats.org/officeDocument/2006/relationships" id="282" r:id="Raea5caea79c34d48"/>
    <p:sldId xmlns:r="http://schemas.openxmlformats.org/officeDocument/2006/relationships" id="283" r:id="R29fc504e9d5e4349"/>
    <p:sldId xmlns:r="http://schemas.openxmlformats.org/officeDocument/2006/relationships" id="284" r:id="Rdaf731c0efe44208"/>
    <p:sldId xmlns:r="http://schemas.openxmlformats.org/officeDocument/2006/relationships" id="285" r:id="R6c4c208d276d4c61"/>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2fad6396c48a48c5" /><Relationship Type="http://schemas.openxmlformats.org/officeDocument/2006/relationships/slideMaster" Target="/ppt/slideMasters/slideMaster1.xml" Id="R29d894adeb354a29" /><Relationship Type="http://schemas.openxmlformats.org/officeDocument/2006/relationships/notesMaster" Target="/ppt/notesMasters/notesMaster1.xml" Id="Rf67adb091d0d41c1" /><Relationship Type="http://schemas.openxmlformats.org/officeDocument/2006/relationships/presProps" Target="/ppt/presProps.xml" Id="R9814fb54ee5f40c0" /><Relationship Type="http://schemas.openxmlformats.org/officeDocument/2006/relationships/tableStyles" Target="/ppt/tableStyles.xml" Id="R4100eedd70d34199" /><Relationship Type="http://schemas.openxmlformats.org/officeDocument/2006/relationships/slide" Target="/ppt/slides/slide1.xml" Id="Rcfb4711a1b6f453a" /><Relationship Type="http://schemas.openxmlformats.org/officeDocument/2006/relationships/slide" Target="/ppt/slides/slide2.xml" Id="Re98a74eba0344901" /><Relationship Type="http://schemas.openxmlformats.org/officeDocument/2006/relationships/slide" Target="/ppt/slides/slide3.xml" Id="Rd0ba31428cd7479d" /><Relationship Type="http://schemas.openxmlformats.org/officeDocument/2006/relationships/slide" Target="/ppt/slides/slide4.xml" Id="R5ad1e6991f314a39" /><Relationship Type="http://schemas.openxmlformats.org/officeDocument/2006/relationships/slide" Target="/ppt/slides/slide5.xml" Id="R261bfb84e54d4f0b" /><Relationship Type="http://schemas.openxmlformats.org/officeDocument/2006/relationships/slide" Target="/ppt/slides/slide6.xml" Id="R612b8c95e4154ac8" /><Relationship Type="http://schemas.openxmlformats.org/officeDocument/2006/relationships/slide" Target="/ppt/slides/slide7.xml" Id="R07383edeb4f54379" /><Relationship Type="http://schemas.openxmlformats.org/officeDocument/2006/relationships/slide" Target="/ppt/slides/slide8.xml" Id="R6fb98da2e71d4f3c" /><Relationship Type="http://schemas.openxmlformats.org/officeDocument/2006/relationships/slide" Target="/ppt/slides/slide9.xml" Id="Rc66ba62e39a64dd0" /><Relationship Type="http://schemas.openxmlformats.org/officeDocument/2006/relationships/slide" Target="/ppt/slides/slide10.xml" Id="R43d492d905a0405a" /><Relationship Type="http://schemas.openxmlformats.org/officeDocument/2006/relationships/slide" Target="/ppt/slides/slide11.xml" Id="Rda46a09721514498" /><Relationship Type="http://schemas.openxmlformats.org/officeDocument/2006/relationships/slide" Target="/ppt/slides/slide12.xml" Id="Rd1cb2f0dcdd6441e" /><Relationship Type="http://schemas.openxmlformats.org/officeDocument/2006/relationships/slide" Target="/ppt/slides/slide13.xml" Id="Rd665c478faef4133" /><Relationship Type="http://schemas.openxmlformats.org/officeDocument/2006/relationships/slide" Target="/ppt/slides/slide14.xml" Id="R8ef0b95b6d6d426a" /><Relationship Type="http://schemas.openxmlformats.org/officeDocument/2006/relationships/slide" Target="/ppt/slides/slide15.xml" Id="Rac27e8f2afd7420d" /><Relationship Type="http://schemas.openxmlformats.org/officeDocument/2006/relationships/slide" Target="/ppt/slides/slide16.xml" Id="R9d507fd2c2064e17" /><Relationship Type="http://schemas.openxmlformats.org/officeDocument/2006/relationships/slide" Target="/ppt/slides/slide17.xml" Id="R618519fc4af5458a" /><Relationship Type="http://schemas.openxmlformats.org/officeDocument/2006/relationships/slide" Target="/ppt/slides/slide18.xml" Id="R6c5826d273d34c9c" /><Relationship Type="http://schemas.openxmlformats.org/officeDocument/2006/relationships/slide" Target="/ppt/slides/slide19.xml" Id="R70036221512449cb" /><Relationship Type="http://schemas.openxmlformats.org/officeDocument/2006/relationships/slide" Target="/ppt/slides/slide20.xml" Id="Ra696a154fb444c35" /><Relationship Type="http://schemas.openxmlformats.org/officeDocument/2006/relationships/slide" Target="/ppt/slides/slide21.xml" Id="R5991d11172644995" /><Relationship Type="http://schemas.openxmlformats.org/officeDocument/2006/relationships/slide" Target="/ppt/slides/slide22.xml" Id="R09abdd256ecc4cbe" /><Relationship Type="http://schemas.openxmlformats.org/officeDocument/2006/relationships/slide" Target="/ppt/slides/slide23.xml" Id="R1937c18b26ea4913" /><Relationship Type="http://schemas.openxmlformats.org/officeDocument/2006/relationships/slide" Target="/ppt/slides/slide24.xml" Id="Ra457ac3545d94842" /><Relationship Type="http://schemas.openxmlformats.org/officeDocument/2006/relationships/slide" Target="/ppt/slides/slide25.xml" Id="R2083a6ff7bfc4bfb" /><Relationship Type="http://schemas.openxmlformats.org/officeDocument/2006/relationships/slide" Target="/ppt/slides/slide26.xml" Id="Rab637ff8a3db4d56" /><Relationship Type="http://schemas.openxmlformats.org/officeDocument/2006/relationships/slide" Target="/ppt/slides/slide27.xml" Id="Raea5caea79c34d48" /><Relationship Type="http://schemas.openxmlformats.org/officeDocument/2006/relationships/slide" Target="/ppt/slides/slide28.xml" Id="R29fc504e9d5e4349" /><Relationship Type="http://schemas.openxmlformats.org/officeDocument/2006/relationships/slide" Target="/ppt/slides/slide29.xml" Id="Rdaf731c0efe44208" /><Relationship Type="http://schemas.openxmlformats.org/officeDocument/2006/relationships/slide" Target="/ppt/slides/slide30.xml" Id="R6c4c208d276d4c61"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09832b6c5da64c20"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00014b5ab1e34bd7" /><Relationship Type="http://schemas.openxmlformats.org/officeDocument/2006/relationships/notesMaster" Target="/ppt/notesMasters/notesMaster1.xml" Id="R0e7b4154574947e1" /></Relationships>
</file>

<file path=ppt/notesSlides/_rels/notesSlide2.xml.rels>&#65279;<?xml version="1.0" encoding="utf-8"?><Relationships xmlns="http://schemas.openxmlformats.org/package/2006/relationships"><Relationship Type="http://schemas.openxmlformats.org/officeDocument/2006/relationships/slide" Target="/ppt/slides/slide2.xml" Id="Rf5a2a30e495b44bd" /><Relationship Type="http://schemas.openxmlformats.org/officeDocument/2006/relationships/notesMaster" Target="/ppt/notesMasters/notesMaster1.xml" Id="R33606ba844344be4" /></Relationships>
</file>

<file path=ppt/notesSlides/_rels/notesSlide3.xml.rels>&#65279;<?xml version="1.0" encoding="utf-8"?><Relationships xmlns="http://schemas.openxmlformats.org/package/2006/relationships"><Relationship Type="http://schemas.openxmlformats.org/officeDocument/2006/relationships/slide" Target="/ppt/slides/slide3.xml" Id="Re6feea8b264e4499" /><Relationship Type="http://schemas.openxmlformats.org/officeDocument/2006/relationships/notesMaster" Target="/ppt/notesMasters/notesMaster1.xml" Id="Rf11170c962cb4c51" /></Relationships>
</file>

<file path=ppt/notesSlides/_rels/notesSlide4.xml.rels>&#65279;<?xml version="1.0" encoding="utf-8"?><Relationships xmlns="http://schemas.openxmlformats.org/package/2006/relationships"><Relationship Type="http://schemas.openxmlformats.org/officeDocument/2006/relationships/slide" Target="/ppt/slides/slide4.xml" Id="Rda2353b49a234746" /><Relationship Type="http://schemas.openxmlformats.org/officeDocument/2006/relationships/notesMaster" Target="/ppt/notesMasters/notesMaster1.xml" Id="Rde02b938f2f144c7" /></Relationships>
</file>

<file path=ppt/notesSlides/_rels/notesSlide5.xml.rels>&#65279;<?xml version="1.0" encoding="utf-8"?><Relationships xmlns="http://schemas.openxmlformats.org/package/2006/relationships"><Relationship Type="http://schemas.openxmlformats.org/officeDocument/2006/relationships/slide" Target="/ppt/slides/slide5.xml" Id="R83db7f4a94c04f85" /><Relationship Type="http://schemas.openxmlformats.org/officeDocument/2006/relationships/notesMaster" Target="/ppt/notesMasters/notesMaster1.xml" Id="Ra4b90de379c14026" /></Relationships>
</file>

<file path=ppt/notesSlides/_rels/notesSlide6.xml.rels>&#65279;<?xml version="1.0" encoding="utf-8"?><Relationships xmlns="http://schemas.openxmlformats.org/package/2006/relationships"><Relationship Type="http://schemas.openxmlformats.org/officeDocument/2006/relationships/slide" Target="/ppt/slides/slide6.xml" Id="Rde5e2ebeb4b14c8a" /><Relationship Type="http://schemas.openxmlformats.org/officeDocument/2006/relationships/notesMaster" Target="/ppt/notesMasters/notesMaster1.xml" Id="R107a253753f94863" /></Relationships>
</file>

<file path=ppt/notesSlides/_rels/notesSlide7.xml.rels>&#65279;<?xml version="1.0" encoding="utf-8"?><Relationships xmlns="http://schemas.openxmlformats.org/package/2006/relationships"><Relationship Type="http://schemas.openxmlformats.org/officeDocument/2006/relationships/slide" Target="/ppt/slides/slide7.xml" Id="R898e2f932aef4161" /><Relationship Type="http://schemas.openxmlformats.org/officeDocument/2006/relationships/notesMaster" Target="/ppt/notesMasters/notesMaster1.xml" Id="Rd89f52e708474495" /></Relationships>
</file>

<file path=ppt/notesSlides/_rels/notesSlide8.xml.rels>&#65279;<?xml version="1.0" encoding="utf-8"?><Relationships xmlns="http://schemas.openxmlformats.org/package/2006/relationships"><Relationship Type="http://schemas.openxmlformats.org/officeDocument/2006/relationships/slide" Target="/ppt/slides/slide8.xml" Id="Rf3ee3c59ebec4ae3" /><Relationship Type="http://schemas.openxmlformats.org/officeDocument/2006/relationships/notesMaster" Target="/ppt/notesMasters/notesMaster1.xml" Id="R12ac267385674b4f" /></Relationships>
</file>

<file path=ppt/notesSlides/_rels/notesSlide9.xml.rels>&#65279;<?xml version="1.0" encoding="utf-8"?><Relationships xmlns="http://schemas.openxmlformats.org/package/2006/relationships"><Relationship Type="http://schemas.openxmlformats.org/officeDocument/2006/relationships/slide" Target="/ppt/slides/slide9.xml" Id="R4b262d3716b04945" /><Relationship Type="http://schemas.openxmlformats.org/officeDocument/2006/relationships/notesMaster" Target="/ppt/notesMasters/notesMaster1.xml" Id="Reaf5775210f041e3"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7c715f758f4e41d2" /><Relationship Type="http://schemas.openxmlformats.org/officeDocument/2006/relationships/notesMaster" Target="/ppt/notesMasters/notesMaster1.xml" Id="R5b507327cdd04c9a"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cc853e75ec7646e6" /><Relationship Type="http://schemas.openxmlformats.org/officeDocument/2006/relationships/notesMaster" Target="/ppt/notesMasters/notesMaster1.xml" Id="R9d1bbd01c882497b"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d99941de704c43cd" /><Relationship Type="http://schemas.openxmlformats.org/officeDocument/2006/relationships/notesMaster" Target="/ppt/notesMasters/notesMaster1.xml" Id="Rc00126b27e9d4272"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3c1b35657acc42ce" /><Relationship Type="http://schemas.openxmlformats.org/officeDocument/2006/relationships/notesMaster" Target="/ppt/notesMasters/notesMaster1.xml" Id="R0f02853ec3ef4570"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d2b53f2891a94f16" /><Relationship Type="http://schemas.openxmlformats.org/officeDocument/2006/relationships/notesMaster" Target="/ppt/notesMasters/notesMaster1.xml" Id="R77dcf162424f48cc"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773c8b403e774e37" /><Relationship Type="http://schemas.openxmlformats.org/officeDocument/2006/relationships/notesMaster" Target="/ppt/notesMasters/notesMaster1.xml" Id="R1a23e5055ea74da0"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235c50e7ceef4125" /><Relationship Type="http://schemas.openxmlformats.org/officeDocument/2006/relationships/notesMaster" Target="/ppt/notesMasters/notesMaster1.xml" Id="Raab1037a9c8f4dcd"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99ec98428f26477a" /><Relationship Type="http://schemas.openxmlformats.org/officeDocument/2006/relationships/notesMaster" Target="/ppt/notesMasters/notesMaster1.xml" Id="R658108bb88f74f9c"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e5681de9cff948e9" /><Relationship Type="http://schemas.openxmlformats.org/officeDocument/2006/relationships/notesMaster" Target="/ppt/notesMasters/notesMaster1.xml" Id="R062fc4e5e562456a"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28b3603e81fd4513" /><Relationship Type="http://schemas.openxmlformats.org/officeDocument/2006/relationships/notesMaster" Target="/ppt/notesMasters/notesMaster1.xml" Id="R54260d76fdd34e8d"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90781196d05047ca" /><Relationship Type="http://schemas.openxmlformats.org/officeDocument/2006/relationships/notesMaster" Target="/ppt/notesMasters/notesMaster1.xml" Id="Rf5686606fe804e1d"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224251422107430a" /><Relationship Type="http://schemas.openxmlformats.org/officeDocument/2006/relationships/notesMaster" Target="/ppt/notesMasters/notesMaster1.xml" Id="Rb487bd48b02a4b4a"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b0a68e2c308d4ca4" /><Relationship Type="http://schemas.openxmlformats.org/officeDocument/2006/relationships/notesMaster" Target="/ppt/notesMasters/notesMaster1.xml" Id="R1b8ef819d6994554"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b4374f55dcc142b6" /><Relationship Type="http://schemas.openxmlformats.org/officeDocument/2006/relationships/notesMaster" Target="/ppt/notesMasters/notesMaster1.xml" Id="R3e5c414ca4564d41"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7d9d48126b8f49dc" /><Relationship Type="http://schemas.openxmlformats.org/officeDocument/2006/relationships/notesMaster" Target="/ppt/notesMasters/notesMaster1.xml" Id="R046a244d7b2a4d09"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02de329d881f45fc" /><Relationship Type="http://schemas.openxmlformats.org/officeDocument/2006/relationships/notesMaster" Target="/ppt/notesMasters/notesMaster1.xml" Id="R1bdb84b4d6654cb5"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a4f1666c8171441b" /><Relationship Type="http://schemas.openxmlformats.org/officeDocument/2006/relationships/notesMaster" Target="/ppt/notesMasters/notesMaster1.xml" Id="R83a9035e0f854e58"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22aa44a2276346a2" /><Relationship Type="http://schemas.openxmlformats.org/officeDocument/2006/relationships/notesMaster" Target="/ppt/notesMasters/notesMaster1.xml" Id="Rb0e0a9745cbb4685"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e41ae1a6450d487f" /><Relationship Type="http://schemas.openxmlformats.org/officeDocument/2006/relationships/notesMaster" Target="/ppt/notesMasters/notesMaster1.xml" Id="R482e38bdbce1494a"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4ab615d739fe45d3" /><Relationship Type="http://schemas.openxmlformats.org/officeDocument/2006/relationships/notesMaster" Target="/ppt/notesMasters/notesMaster1.xml" Id="R1be1c8b0930a4294"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97579a782830470f" /><Relationship Type="http://schemas.openxmlformats.org/officeDocument/2006/relationships/notesMaster" Target="/ppt/notesMasters/notesMaster1.xml" Id="R06ed807985914597"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182355a7c18d4f4c" /><Relationship Type="http://schemas.openxmlformats.org/officeDocument/2006/relationships/image" Target="/ppt/media/image.png" Id="R66a992cdfacb4121" /><Relationship Type="http://schemas.openxmlformats.org/officeDocument/2006/relationships/image" Target="/ppt/media/image2.png" Id="R229438620b6d452e" /><Relationship Type="http://schemas.openxmlformats.org/officeDocument/2006/relationships/image" Target="/ppt/media/image.jpeg" Id="R867033548bad4fc1"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9c594cd1d05e4fe3"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66a992cdfacb4121"/>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229438620b6d452e"/>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867033548bad4fc1"/>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96e05afa0e2748e8" /><Relationship Type="http://schemas.openxmlformats.org/officeDocument/2006/relationships/slideLayout" Target="/ppt/slideLayouts/slideLayout1.xml" Id="R75b381c1ac074d70" /><Relationship Type="http://schemas.openxmlformats.org/officeDocument/2006/relationships/slideLayout" Target="/ppt/slideLayouts/slideLayout2.xml" Id="Rb3e1a5e0bd9143dc"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75b381c1ac074d70"/>
    <p:sldLayoutId xmlns:r="http://schemas.openxmlformats.org/officeDocument/2006/relationships" id="2147483650" r:id="Rb3e1a5e0bd9143dc"/>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4be01b951234455e" /><Relationship Type="http://schemas.openxmlformats.org/officeDocument/2006/relationships/notesSlide" Target="/ppt/notesSlides/notesSlide1.xml" Id="R5e1c95c39aff4776"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6a676348df03452b" /><Relationship Type="http://schemas.openxmlformats.org/officeDocument/2006/relationships/notesSlide" Target="/ppt/notesSlides/notesSlide2.xml" Id="R695dbc7795954844"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c71144f7e47440ff" /><Relationship Type="http://schemas.openxmlformats.org/officeDocument/2006/relationships/notesSlide" Target="/ppt/notesSlides/notesSlide3.xml" Id="R1bcef6264b254fd8"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623a37cafa024cb7" /><Relationship Type="http://schemas.openxmlformats.org/officeDocument/2006/relationships/notesSlide" Target="/ppt/notesSlides/notesSlide4.xml" Id="Ra403ccfefd2b414d"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76e11e8c4f1a48d1" /><Relationship Type="http://schemas.openxmlformats.org/officeDocument/2006/relationships/notesSlide" Target="/ppt/notesSlides/notesSlide5.xml" Id="R3307dfd116494c6f"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4ccbb1bd8e344c7d" /><Relationship Type="http://schemas.openxmlformats.org/officeDocument/2006/relationships/notesSlide" Target="/ppt/notesSlides/notesSlide6.xml" Id="R8e5073f1c30d4029"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84e7666f04e942b0" /><Relationship Type="http://schemas.openxmlformats.org/officeDocument/2006/relationships/notesSlide" Target="/ppt/notesSlides/notesSlide7.xml" Id="R8fd0d8ede4da44af"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e14e077ae0724bb9" /><Relationship Type="http://schemas.openxmlformats.org/officeDocument/2006/relationships/notesSlide" Target="/ppt/notesSlides/notesSlide8.xml" Id="R92090bbc70164bbb"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865adaecc3934179" /><Relationship Type="http://schemas.openxmlformats.org/officeDocument/2006/relationships/notesSlide" Target="/ppt/notesSlides/notesSlide9.xml" Id="R0c1fe6d9f699483f"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f4d59aa611074816" /><Relationship Type="http://schemas.openxmlformats.org/officeDocument/2006/relationships/notesSlide" Target="/ppt/notesSlides/notesSlide10.xml" Id="R25595290381342fa"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755d3cbb8d464a23" /><Relationship Type="http://schemas.openxmlformats.org/officeDocument/2006/relationships/notesSlide" Target="/ppt/notesSlides/notesSlide11.xml" Id="R4ccefbb398bd4978"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0b95c5583cb64c5f" /><Relationship Type="http://schemas.openxmlformats.org/officeDocument/2006/relationships/notesSlide" Target="/ppt/notesSlides/notesSlide12.xml" Id="Re2bb154f0d994a1c"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aa82382ce34d4867" /><Relationship Type="http://schemas.openxmlformats.org/officeDocument/2006/relationships/notesSlide" Target="/ppt/notesSlides/notesSlide13.xml" Id="R1b506cc7ab144b32"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f76dc03109784b9c" /><Relationship Type="http://schemas.openxmlformats.org/officeDocument/2006/relationships/notesSlide" Target="/ppt/notesSlides/notesSlide14.xml" Id="Rfaac70407dde4e41"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2edb42d53b8643c6" /><Relationship Type="http://schemas.openxmlformats.org/officeDocument/2006/relationships/notesSlide" Target="/ppt/notesSlides/notesSlide15.xml" Id="Rff63b0db52aa4886"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979d197562614eb7" /><Relationship Type="http://schemas.openxmlformats.org/officeDocument/2006/relationships/notesSlide" Target="/ppt/notesSlides/notesSlide16.xml" Id="R6b60a143212a4b32"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001ffcd6ac0f4caa" /><Relationship Type="http://schemas.openxmlformats.org/officeDocument/2006/relationships/notesSlide" Target="/ppt/notesSlides/notesSlide17.xml" Id="Ra3202d729e1d4f8c"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6585defc220d412c" /><Relationship Type="http://schemas.openxmlformats.org/officeDocument/2006/relationships/notesSlide" Target="/ppt/notesSlides/notesSlide18.xml" Id="R8e9393396a0b4f15"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c2c9b8636c084a36" /><Relationship Type="http://schemas.openxmlformats.org/officeDocument/2006/relationships/notesSlide" Target="/ppt/notesSlides/notesSlide19.xml" Id="R14a9b304509549a1"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5d85d6f83b554f5b" /><Relationship Type="http://schemas.openxmlformats.org/officeDocument/2006/relationships/notesSlide" Target="/ppt/notesSlides/notesSlide20.xml" Id="Ra9463660cabf4456"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e29b8f665a894e43" /><Relationship Type="http://schemas.openxmlformats.org/officeDocument/2006/relationships/notesSlide" Target="/ppt/notesSlides/notesSlide21.xml" Id="Rcadd6f14335044f1"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ef6409034299446e" /><Relationship Type="http://schemas.openxmlformats.org/officeDocument/2006/relationships/notesSlide" Target="/ppt/notesSlides/notesSlide22.xml" Id="R612eff57da554f9c"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91dd39b345234012" /><Relationship Type="http://schemas.openxmlformats.org/officeDocument/2006/relationships/notesSlide" Target="/ppt/notesSlides/notesSlide23.xml" Id="Rca1ab54f0a7a48c3"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7c038d71a93c4a09" /><Relationship Type="http://schemas.openxmlformats.org/officeDocument/2006/relationships/notesSlide" Target="/ppt/notesSlides/notesSlide24.xml" Id="R7a74b3cbec5a494c"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26d99ab070c9454b" /><Relationship Type="http://schemas.openxmlformats.org/officeDocument/2006/relationships/notesSlide" Target="/ppt/notesSlides/notesSlide25.xml" Id="R58290da69e5b4aad"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67a2d0281a08488a" /><Relationship Type="http://schemas.openxmlformats.org/officeDocument/2006/relationships/notesSlide" Target="/ppt/notesSlides/notesSlide26.xml" Id="R7dd09d422c3c4e67"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28509f80c0904c5c" /><Relationship Type="http://schemas.openxmlformats.org/officeDocument/2006/relationships/notesSlide" Target="/ppt/notesSlides/notesSlide27.xml" Id="R1688841a19274bea"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730c26ae7e0842e2" /><Relationship Type="http://schemas.openxmlformats.org/officeDocument/2006/relationships/notesSlide" Target="/ppt/notesSlides/notesSlide28.xml" Id="R49d0152881c34352"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9b1cfdec749849cb" /><Relationship Type="http://schemas.openxmlformats.org/officeDocument/2006/relationships/notesSlide" Target="/ppt/notesSlides/notesSlide29.xml" Id="R5356a2d3ba654b07"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1c02973546834a86" /><Relationship Type="http://schemas.openxmlformats.org/officeDocument/2006/relationships/notesSlide" Target="/ppt/notesSlides/notesSlide30.xml" Id="R7b34ac2154fa44b8"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加拉太書第3章</a:t>
            </a:r>
          </a:p>
          <a:p xmlns:a="http://schemas.openxmlformats.org/drawingml/2006/main">
            <a:pPr algn="ctr">
              <a:buNone/>
            </a:pPr>
            <a:r>
              <a:rPr sz="2000">
                <a:solidFill>
                  <a:srgbClr val="FFFFFF"/>
                </a:solidFill>
                <a:latin typeface="Georgia"/>
                <a:ea typeface="Georgia"/>
                <a:cs typeface="Georgia"/>
              </a:rPr>
              <a:t>Galatians 3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加拉太書 3:1  |  Galatians 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無知的加拉太人哪，耶穌基督釘十字架，已經活畫在你們眼前，誰又迷惑了你們呢？</a:t>
            </a:r>
          </a:p>
          <a:p xmlns:a="http://schemas.openxmlformats.org/drawingml/2006/main">
            <a:pPr algn="ctr">
              <a:buNone/>
            </a:pPr>
            <a:r>
              <a:rPr sz="2100">
                <a:solidFill>
                  <a:srgbClr val="FFFFFF"/>
                </a:solidFill>
                <a:latin typeface="Georgia"/>
                <a:ea typeface="Georgia"/>
                <a:cs typeface="Georgia"/>
              </a:rPr>
              <a:t>O foolish Galatians, who hath bewitched you, that ye should not obey the truth, before whose eyes Jesus Christ hath been evidently set forth, crucified among you?</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加拉太書 3:2  |  Galatians 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我只要問你們這一件：你們受了[聖]靈，是因行律法呢？是因聽信[福音]呢？</a:t>
            </a:r>
          </a:p>
          <a:p xmlns:a="http://schemas.openxmlformats.org/drawingml/2006/main">
            <a:pPr algn="ctr">
              <a:buNone/>
            </a:pPr>
            <a:r>
              <a:rPr sz="2400">
                <a:solidFill>
                  <a:srgbClr val="FFFFFF"/>
                </a:solidFill>
                <a:latin typeface="Georgia"/>
                <a:ea typeface="Georgia"/>
                <a:cs typeface="Georgia"/>
              </a:rPr>
              <a:t>This only would I learn of you, Received ye the Spirit by the works of the law, or by the hearing of faith?</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加拉太書 3:3  |  Galatians 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你們既靠[聖]靈入門，如今還靠肉身成全嗎？你們是這樣的無知嗎？</a:t>
            </a:r>
          </a:p>
          <a:p xmlns:a="http://schemas.openxmlformats.org/drawingml/2006/main">
            <a:pPr algn="ctr">
              <a:buNone/>
            </a:pPr>
            <a:r>
              <a:rPr sz="2400">
                <a:solidFill>
                  <a:srgbClr val="FFFFFF"/>
                </a:solidFill>
                <a:latin typeface="Georgia"/>
                <a:ea typeface="Georgia"/>
                <a:cs typeface="Georgia"/>
              </a:rPr>
              <a:t>Are ye so foolish? having begun in the Spirit, are ye now made perfect by the flesh?</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加拉太書 3:4  |  Galatians 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你們受苦如此之多，都是徒然的嗎？難道果真是徒然的嗎？</a:t>
            </a:r>
          </a:p>
          <a:p xmlns:a="http://schemas.openxmlformats.org/drawingml/2006/main">
            <a:pPr algn="ctr">
              <a:buNone/>
            </a:pPr>
            <a:r>
              <a:rPr sz="2800">
                <a:solidFill>
                  <a:srgbClr val="FFFFFF"/>
                </a:solidFill>
                <a:latin typeface="Georgia"/>
                <a:ea typeface="Georgia"/>
                <a:cs typeface="Georgia"/>
              </a:rPr>
              <a:t>Have ye suffered so many things in vain? if it be yet in vain.</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加拉太書 3:5  |  Galatians 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那賜給你們[聖]靈，又在你們中間行異能的，是因你們行律法呢？是因你們聽信[福音]呢？</a:t>
            </a:r>
          </a:p>
          <a:p xmlns:a="http://schemas.openxmlformats.org/drawingml/2006/main">
            <a:pPr algn="ctr">
              <a:buNone/>
            </a:pPr>
            <a:r>
              <a:rPr sz="2400">
                <a:solidFill>
                  <a:srgbClr val="FFFFFF"/>
                </a:solidFill>
                <a:latin typeface="Georgia"/>
                <a:ea typeface="Georgia"/>
                <a:cs typeface="Georgia"/>
              </a:rPr>
              <a:t>He therefore that ministereth to you the Spirit, and worketh miracles among you, doeth he it by the works of the law, or by the hearing of faith?</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加拉太書 3:6  |  Galatians 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正如「亞伯拉罕信神，這就算為他的義」。</a:t>
            </a:r>
          </a:p>
          <a:p xmlns:a="http://schemas.openxmlformats.org/drawingml/2006/main">
            <a:pPr algn="ctr">
              <a:buNone/>
            </a:pPr>
            <a:r>
              <a:rPr sz="2800">
                <a:solidFill>
                  <a:srgbClr val="FFFFFF"/>
                </a:solidFill>
                <a:latin typeface="Georgia"/>
                <a:ea typeface="Georgia"/>
                <a:cs typeface="Georgia"/>
              </a:rPr>
              <a:t>Even as Abraham believed God, and it was accounted to him for righteousness.</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加拉太書 3:7  |  Galatians 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所以，你們要知道：那以信為本的人，就是亞伯拉罕的子孫。</a:t>
            </a:r>
          </a:p>
          <a:p xmlns:a="http://schemas.openxmlformats.org/drawingml/2006/main">
            <a:pPr algn="ctr">
              <a:buNone/>
            </a:pPr>
            <a:r>
              <a:rPr sz="2400">
                <a:solidFill>
                  <a:srgbClr val="FFFFFF"/>
                </a:solidFill>
                <a:latin typeface="Georgia"/>
                <a:ea typeface="Georgia"/>
                <a:cs typeface="Georgia"/>
              </a:rPr>
              <a:t>Know ye therefore that they which are of faith, the same are the children of Abraham.</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加拉太書 3:8  |  Galatians 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並且聖經既然預先看明，神要叫外邦人因信稱義，就早已傳福音給亞伯拉罕，[說]：「萬國都必因你得福。」</a:t>
            </a:r>
          </a:p>
          <a:p xmlns:a="http://schemas.openxmlformats.org/drawingml/2006/main">
            <a:pPr algn="ctr">
              <a:buNone/>
            </a:pPr>
            <a:r>
              <a:rPr sz="2100">
                <a:solidFill>
                  <a:srgbClr val="FFFFFF"/>
                </a:solidFill>
                <a:latin typeface="Georgia"/>
                <a:ea typeface="Georgia"/>
                <a:cs typeface="Georgia"/>
              </a:rPr>
              <a:t>And the scripture, foreseeing that God would justify the heathen through faith, preached before the gospel unto Abraham, saying, In thee shall all nations be blessed.</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加拉太書 3:9  |  Galatians 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可見那以信為本的人和有信心的亞伯拉罕一同得福。</a:t>
            </a:r>
          </a:p>
          <a:p xmlns:a="http://schemas.openxmlformats.org/drawingml/2006/main">
            <a:pPr algn="ctr">
              <a:buNone/>
            </a:pPr>
            <a:r>
              <a:rPr sz="2800">
                <a:solidFill>
                  <a:srgbClr val="FFFFFF"/>
                </a:solidFill>
                <a:latin typeface="Georgia"/>
                <a:ea typeface="Georgia"/>
                <a:cs typeface="Georgia"/>
              </a:rPr>
              <a:t>So then they which be of faith are blessed with faithful Abraham.</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加拉太書 3:10  |  Galatians 3:10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凡以行律法為本的，都是被咒詛的；因為[經上]記着：「凡不常照律法書上所記一切之事去行的，就被咒詛。」</a:t>
            </a:r>
          </a:p>
          <a:p xmlns:a="http://schemas.openxmlformats.org/drawingml/2006/main">
            <a:pPr algn="ctr">
              <a:buNone/>
            </a:pPr>
            <a:r>
              <a:rPr sz="2100">
                <a:solidFill>
                  <a:srgbClr val="FFFFFF"/>
                </a:solidFill>
                <a:latin typeface="Georgia"/>
                <a:ea typeface="Georgia"/>
                <a:cs typeface="Georgia"/>
              </a:rPr>
              <a:t>For as many as are of the works of the law are under the curse: for it is written, Cursed is every one that continueth not in all things which are written in the book of the law to do them.</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加拉太書 3:11  |  Galatians 3:11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沒有一個人靠着律法在神面前稱義，這是明顯的；因為[經上]說：「義人必因信得生。」</a:t>
            </a:r>
          </a:p>
          <a:p xmlns:a="http://schemas.openxmlformats.org/drawingml/2006/main">
            <a:pPr algn="ctr">
              <a:buNone/>
            </a:pPr>
            <a:r>
              <a:rPr sz="2400">
                <a:solidFill>
                  <a:srgbClr val="FFFFFF"/>
                </a:solidFill>
                <a:latin typeface="Georgia"/>
                <a:ea typeface="Georgia"/>
                <a:cs typeface="Georgia"/>
              </a:rPr>
              <a:t>But that no man is justified by the law in the sight of God, it is evident: for, The just shall live by faith.</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加拉太書 3:12  |  Galatians 3:12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律法原不本乎信，只[說]：「行這些事的，就必因此活着。」</a:t>
            </a:r>
          </a:p>
          <a:p xmlns:a="http://schemas.openxmlformats.org/drawingml/2006/main">
            <a:pPr algn="ctr">
              <a:buNone/>
            </a:pPr>
            <a:r>
              <a:rPr sz="2800">
                <a:solidFill>
                  <a:srgbClr val="FFFFFF"/>
                </a:solidFill>
                <a:latin typeface="Georgia"/>
                <a:ea typeface="Georgia"/>
                <a:cs typeface="Georgia"/>
              </a:rPr>
              <a:t>And the law is not of faith: but, The man that doeth them shall live in them.</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加拉太書 3:13  |  Galatians 3:13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基督既為我們受了咒詛，就贖出我們脫離律法的咒詛；因為[經上]記着：「凡掛在木頭上都是被咒詛的。」</a:t>
            </a:r>
          </a:p>
          <a:p xmlns:a="http://schemas.openxmlformats.org/drawingml/2006/main">
            <a:pPr algn="ctr">
              <a:buNone/>
            </a:pPr>
            <a:r>
              <a:rPr sz="2400">
                <a:solidFill>
                  <a:srgbClr val="FFFFFF"/>
                </a:solidFill>
                <a:latin typeface="Georgia"/>
                <a:ea typeface="Georgia"/>
                <a:cs typeface="Georgia"/>
              </a:rPr>
              <a:t>Christ hath redeemed us from the curse of the law, being made a curse for us: for it is written, Cursed is every one that hangeth on a tree:</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加拉太書 3:14  |  Galatians 3:14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這便叫亞伯拉罕的福，因基督耶穌可以臨到外邦人，使我們因信得着所應許的[聖]靈。</a:t>
            </a:r>
          </a:p>
          <a:p xmlns:a="http://schemas.openxmlformats.org/drawingml/2006/main">
            <a:pPr algn="ctr">
              <a:buNone/>
            </a:pPr>
            <a:r>
              <a:rPr sz="2400">
                <a:solidFill>
                  <a:srgbClr val="FFFFFF"/>
                </a:solidFill>
                <a:latin typeface="Georgia"/>
                <a:ea typeface="Georgia"/>
                <a:cs typeface="Georgia"/>
              </a:rPr>
              <a:t>That the blessing of Abraham might come on the Gentiles through Jesus Christ; that we might receive the promise of the Spirit through faith.</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加拉太書 3:15  |  Galatians 3:15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弟兄們，我且照着人的常話說：雖然是人的文約，若已經立定了，就沒有能廢棄或加增的。</a:t>
            </a:r>
          </a:p>
          <a:p xmlns:a="http://schemas.openxmlformats.org/drawingml/2006/main">
            <a:pPr algn="ctr">
              <a:buNone/>
            </a:pPr>
            <a:r>
              <a:rPr sz="2400">
                <a:solidFill>
                  <a:srgbClr val="FFFFFF"/>
                </a:solidFill>
                <a:latin typeface="Georgia"/>
                <a:ea typeface="Georgia"/>
                <a:cs typeface="Georgia"/>
              </a:rPr>
              <a:t>Brethren, I speak after the manner of men; Though it be but a man’s covenant, yet if it be confirmed, no man disannulleth, or addeth thereto.</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加拉太書 3:16  |  Galatians 3:16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所應許的原是向亞伯拉罕和他子孫說的。神並不是說「眾子孫」，指着許多人，乃是說「你那一個子孫」，指着一個人，就是基督。</a:t>
            </a:r>
          </a:p>
          <a:p xmlns:a="http://schemas.openxmlformats.org/drawingml/2006/main">
            <a:pPr algn="ctr">
              <a:buNone/>
            </a:pPr>
            <a:r>
              <a:rPr sz="2400">
                <a:solidFill>
                  <a:srgbClr val="FFFFFF"/>
                </a:solidFill>
                <a:latin typeface="Georgia"/>
                <a:ea typeface="Georgia"/>
                <a:cs typeface="Georgia"/>
              </a:rPr>
              <a:t>Now to Abraham and his seed were the promises made. He saith not, And to seeds, as of many; but as of one, And to thy seed, which is Christ.</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加拉太書 3:17  |  Galatians 3:17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我是這麼說，神預先所立的約，不能被那四百三十年以後的律法廢掉，叫應許歸於虛空。</a:t>
            </a:r>
          </a:p>
          <a:p xmlns:a="http://schemas.openxmlformats.org/drawingml/2006/main">
            <a:pPr algn="ctr">
              <a:buNone/>
            </a:pPr>
            <a:r>
              <a:rPr sz="2100">
                <a:solidFill>
                  <a:srgbClr val="FFFFFF"/>
                </a:solidFill>
                <a:latin typeface="Georgia"/>
                <a:ea typeface="Georgia"/>
                <a:cs typeface="Georgia"/>
              </a:rPr>
              <a:t>And this I say, that the covenant, that was confirmed before of God in Christ, the law, which was four hundred and thirty years after, cannot disannul, that it should make the promise of none effect.</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加拉太書 3:18  |  Galatians 3:18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因為承受產業，若本乎律法，就不本乎應許；但神是憑着應許把產業賜給亞伯拉罕。</a:t>
            </a:r>
          </a:p>
          <a:p xmlns:a="http://schemas.openxmlformats.org/drawingml/2006/main">
            <a:pPr algn="ctr">
              <a:buNone/>
            </a:pPr>
            <a:r>
              <a:rPr sz="2400">
                <a:solidFill>
                  <a:srgbClr val="FFFFFF"/>
                </a:solidFill>
                <a:latin typeface="Georgia"/>
                <a:ea typeface="Georgia"/>
                <a:cs typeface="Georgia"/>
              </a:rPr>
              <a:t>For if the inheritance be of the law, it is no more of promise: but God gave it to Abraham by promise.</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加拉太書 3:19  |  Galatians 3:19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這樣說來，律法是為甚麼有的呢？原是為過犯添上的，等候那蒙應許的子孫來到，並且是藉天使經中保之手設立的。</a:t>
            </a:r>
          </a:p>
          <a:p xmlns:a="http://schemas.openxmlformats.org/drawingml/2006/main">
            <a:pPr algn="ctr">
              <a:buNone/>
            </a:pPr>
            <a:r>
              <a:rPr sz="2100">
                <a:solidFill>
                  <a:srgbClr val="FFFFFF"/>
                </a:solidFill>
                <a:latin typeface="Georgia"/>
                <a:ea typeface="Georgia"/>
                <a:cs typeface="Georgia"/>
              </a:rPr>
              <a:t>Wherefore then serveth the law? It was added because of transgressions, till the seed should come to whom the promise was made; and it was ordained by angels in the hand of a mediator.</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加拉太書 3:20  |  Galatians 3:20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但中保本不是為一面作的；神卻是一位。</a:t>
            </a:r>
          </a:p>
          <a:p xmlns:a="http://schemas.openxmlformats.org/drawingml/2006/main">
            <a:pPr algn="ctr">
              <a:buNone/>
            </a:pPr>
            <a:r>
              <a:rPr sz="2800">
                <a:solidFill>
                  <a:srgbClr val="FFFFFF"/>
                </a:solidFill>
                <a:latin typeface="Georgia"/>
                <a:ea typeface="Georgia"/>
                <a:cs typeface="Georgia"/>
              </a:rPr>
              <a:t>Now a mediator is not a mediator of one, but God is one.</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加拉太書 3:21  |  Galatians 3:21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這樣，律法是與神的應許反對嗎？斷乎不是！若曾傳一個能叫人得生的律法，義就誠然本乎律法了。</a:t>
            </a:r>
          </a:p>
          <a:p xmlns:a="http://schemas.openxmlformats.org/drawingml/2006/main">
            <a:pPr algn="ctr">
              <a:buNone/>
            </a:pPr>
            <a:r>
              <a:rPr sz="2100">
                <a:solidFill>
                  <a:srgbClr val="FFFFFF"/>
                </a:solidFill>
                <a:latin typeface="Georgia"/>
                <a:ea typeface="Georgia"/>
                <a:cs typeface="Georgia"/>
              </a:rPr>
              <a:t>Is the law then against the promises of God? God forbid: for if there had been a law given which could have given life, verily righteousness should have been by the law.</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加拉太書 3:22  |  Galatians 3:22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但聖經把眾人都圈在罪裏，使所應許的[福]因信耶穌基督，歸給那信的人。</a:t>
            </a:r>
          </a:p>
          <a:p xmlns:a="http://schemas.openxmlformats.org/drawingml/2006/main">
            <a:pPr algn="ctr">
              <a:buNone/>
            </a:pPr>
            <a:r>
              <a:rPr sz="2400">
                <a:solidFill>
                  <a:srgbClr val="FFFFFF"/>
                </a:solidFill>
                <a:latin typeface="Georgia"/>
                <a:ea typeface="Georgia"/>
                <a:cs typeface="Georgia"/>
              </a:rPr>
              <a:t>But the scripture hath concluded all under sin, that the promise by faith of Jesus Christ might be given to them that believe.</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加拉太書 3:23  |  Galatians 3:23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但這[因]信[得救的理]還未來以先，我們被看守在律法之下，直圈到那將來的真道顯明出來。</a:t>
            </a:r>
          </a:p>
          <a:p xmlns:a="http://schemas.openxmlformats.org/drawingml/2006/main">
            <a:pPr algn="ctr">
              <a:buNone/>
            </a:pPr>
            <a:r>
              <a:rPr sz="2400">
                <a:solidFill>
                  <a:srgbClr val="FFFFFF"/>
                </a:solidFill>
                <a:latin typeface="Georgia"/>
                <a:ea typeface="Georgia"/>
                <a:cs typeface="Georgia"/>
              </a:rPr>
              <a:t>But before faith came, we were kept under the law, shut up unto the faith which should afterwards be revealed.</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加拉太書 3:24  |  Galatians 3:24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這樣，律法是我們訓蒙的師傅，[引我們]到基督那裏，使我們因信稱義。</a:t>
            </a:r>
          </a:p>
          <a:p xmlns:a="http://schemas.openxmlformats.org/drawingml/2006/main">
            <a:pPr algn="ctr">
              <a:buNone/>
            </a:pPr>
            <a:r>
              <a:rPr sz="2400">
                <a:solidFill>
                  <a:srgbClr val="FFFFFF"/>
                </a:solidFill>
                <a:latin typeface="Georgia"/>
                <a:ea typeface="Georgia"/>
                <a:cs typeface="Georgia"/>
              </a:rPr>
              <a:t>Wherefore the law was our schoolmaster to bring us unto Christ, that we might be justified by faith.</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加拉太書 3:25  |  Galatians 3:25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但這[因]信[得救的理]既然來到，我們從此就不在師傅的手下了。</a:t>
            </a:r>
          </a:p>
          <a:p xmlns:a="http://schemas.openxmlformats.org/drawingml/2006/main">
            <a:pPr algn="ctr">
              <a:buNone/>
            </a:pPr>
            <a:r>
              <a:rPr sz="2800">
                <a:solidFill>
                  <a:srgbClr val="FFFFFF"/>
                </a:solidFill>
                <a:latin typeface="Georgia"/>
                <a:ea typeface="Georgia"/>
                <a:cs typeface="Georgia"/>
              </a:rPr>
              <a:t>But after that faith is come, we are no longer under a schoolmaster.</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加拉太書 3:26  |  Galatians 3:26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所以，你們因信基督耶穌都是神的兒子。</a:t>
            </a:r>
          </a:p>
          <a:p xmlns:a="http://schemas.openxmlformats.org/drawingml/2006/main">
            <a:pPr algn="ctr">
              <a:buNone/>
            </a:pPr>
            <a:r>
              <a:rPr sz="2800">
                <a:solidFill>
                  <a:srgbClr val="FFFFFF"/>
                </a:solidFill>
                <a:latin typeface="Georgia"/>
                <a:ea typeface="Georgia"/>
                <a:cs typeface="Georgia"/>
              </a:rPr>
              <a:t>For ye are all the children of God by faith in Christ Jesus.</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加拉太書 3:27  |  Galatians 3:27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你們受洗歸入基督的都是披戴基督了。</a:t>
            </a:r>
          </a:p>
          <a:p xmlns:a="http://schemas.openxmlformats.org/drawingml/2006/main">
            <a:pPr algn="ctr">
              <a:buNone/>
            </a:pPr>
            <a:r>
              <a:rPr sz="2800">
                <a:solidFill>
                  <a:srgbClr val="FFFFFF"/>
                </a:solidFill>
                <a:latin typeface="Georgia"/>
                <a:ea typeface="Georgia"/>
                <a:cs typeface="Georgia"/>
              </a:rPr>
              <a:t>For as many of you as have been baptized into Christ have put on Christ.</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加拉太書 3:28  |  Galatians 3:28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並不分猶太人、希臘人，自主的、為奴的，或男或女，因為你們在基督耶穌裏都成為一了。</a:t>
            </a:r>
          </a:p>
          <a:p xmlns:a="http://schemas.openxmlformats.org/drawingml/2006/main">
            <a:pPr algn="ctr">
              <a:buNone/>
            </a:pPr>
            <a:r>
              <a:rPr sz="2400">
                <a:solidFill>
                  <a:srgbClr val="FFFFFF"/>
                </a:solidFill>
                <a:latin typeface="Georgia"/>
                <a:ea typeface="Georgia"/>
                <a:cs typeface="Georgia"/>
              </a:rPr>
              <a:t>There is neither Jew nor Greek, there is neither bond nor free, there is neither male nor female: for ye are all one in Christ Jesus.</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加拉太書 3:29  |  Galatians 3:29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你們既屬乎基督，就是亞伯拉罕的後裔，是照着應許承受產業的了。</a:t>
            </a:r>
          </a:p>
          <a:p xmlns:a="http://schemas.openxmlformats.org/drawingml/2006/main">
            <a:pPr algn="ctr">
              <a:buNone/>
            </a:pPr>
            <a:r>
              <a:rPr sz="2400">
                <a:solidFill>
                  <a:srgbClr val="FFFFFF"/>
                </a:solidFill>
                <a:latin typeface="Georgia"/>
                <a:ea typeface="Georgia"/>
                <a:cs typeface="Georgia"/>
              </a:rPr>
              <a:t>And if ye be Christ’s, then are ye Abraham’s seed, and heirs according to the promise.</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2026-08-30T07:04:57.8970000Z</dcterms:created>
  <dcterms:modified xsi:type="dcterms:W3CDTF">2026-08-30T07:04:57.8970000Z</dcterms:modified>
</coreProperties>
</file>