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ea52e4605bc4045" /><Relationship Type="http://schemas.openxmlformats.org/officeDocument/2006/relationships/extended-properties" Target="/docProps/app.xml" Id="Rf22fbf2beea74353" /><Relationship Type="http://schemas.openxmlformats.org/officeDocument/2006/relationships/officeDocument" Target="/ppt/presentation.xml" Id="Ra80e415af092448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77b9fb0f9c24ad1"/>
  </p:sldMasterIdLst>
  <p:notesMasterIdLst>
    <p:notesMasterId xmlns:r="http://schemas.openxmlformats.org/officeDocument/2006/relationships" r:id="Ra9ac3587c8ef4671"/>
  </p:notesMasterIdLst>
  <p:sldIdLst>
    <p:sldId xmlns:r="http://schemas.openxmlformats.org/officeDocument/2006/relationships" id="256" r:id="R74416edd69834226"/>
    <p:sldId xmlns:r="http://schemas.openxmlformats.org/officeDocument/2006/relationships" id="257" r:id="Rfd50eb92deee4e9f"/>
    <p:sldId xmlns:r="http://schemas.openxmlformats.org/officeDocument/2006/relationships" id="258" r:id="R9666896bbb11477f"/>
    <p:sldId xmlns:r="http://schemas.openxmlformats.org/officeDocument/2006/relationships" id="259" r:id="R588a19c31b7e43e6"/>
    <p:sldId xmlns:r="http://schemas.openxmlformats.org/officeDocument/2006/relationships" id="260" r:id="Rcb84bc785d264f53"/>
    <p:sldId xmlns:r="http://schemas.openxmlformats.org/officeDocument/2006/relationships" id="261" r:id="Rb1d149d5e9af462b"/>
    <p:sldId xmlns:r="http://schemas.openxmlformats.org/officeDocument/2006/relationships" id="262" r:id="R8ff4d1b5537e4dbc"/>
    <p:sldId xmlns:r="http://schemas.openxmlformats.org/officeDocument/2006/relationships" id="263" r:id="R8143701b34d4438e"/>
    <p:sldId xmlns:r="http://schemas.openxmlformats.org/officeDocument/2006/relationships" id="264" r:id="R4ed53471482b45da"/>
    <p:sldId xmlns:r="http://schemas.openxmlformats.org/officeDocument/2006/relationships" id="265" r:id="R991e752513604a05"/>
    <p:sldId xmlns:r="http://schemas.openxmlformats.org/officeDocument/2006/relationships" id="266" r:id="R02cde7a3995349e6"/>
    <p:sldId xmlns:r="http://schemas.openxmlformats.org/officeDocument/2006/relationships" id="267" r:id="R81cf4e236cf54659"/>
    <p:sldId xmlns:r="http://schemas.openxmlformats.org/officeDocument/2006/relationships" id="268" r:id="R233815827ea44029"/>
    <p:sldId xmlns:r="http://schemas.openxmlformats.org/officeDocument/2006/relationships" id="269" r:id="Rbf5ace4334ee41d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516d40141c34425" /><Relationship Type="http://schemas.openxmlformats.org/officeDocument/2006/relationships/slideMaster" Target="/ppt/slideMasters/slideMaster1.xml" Id="Ra77b9fb0f9c24ad1" /><Relationship Type="http://schemas.openxmlformats.org/officeDocument/2006/relationships/notesMaster" Target="/ppt/notesMasters/notesMaster1.xml" Id="Ra9ac3587c8ef4671" /><Relationship Type="http://schemas.openxmlformats.org/officeDocument/2006/relationships/presProps" Target="/ppt/presProps.xml" Id="R0590a30ff847468d" /><Relationship Type="http://schemas.openxmlformats.org/officeDocument/2006/relationships/tableStyles" Target="/ppt/tableStyles.xml" Id="Rdc1f21777d934c9f" /><Relationship Type="http://schemas.openxmlformats.org/officeDocument/2006/relationships/slide" Target="/ppt/slides/slide1.xml" Id="R74416edd69834226" /><Relationship Type="http://schemas.openxmlformats.org/officeDocument/2006/relationships/slide" Target="/ppt/slides/slide2.xml" Id="Rfd50eb92deee4e9f" /><Relationship Type="http://schemas.openxmlformats.org/officeDocument/2006/relationships/slide" Target="/ppt/slides/slide3.xml" Id="R9666896bbb11477f" /><Relationship Type="http://schemas.openxmlformats.org/officeDocument/2006/relationships/slide" Target="/ppt/slides/slide4.xml" Id="R588a19c31b7e43e6" /><Relationship Type="http://schemas.openxmlformats.org/officeDocument/2006/relationships/slide" Target="/ppt/slides/slide5.xml" Id="Rcb84bc785d264f53" /><Relationship Type="http://schemas.openxmlformats.org/officeDocument/2006/relationships/slide" Target="/ppt/slides/slide6.xml" Id="Rb1d149d5e9af462b" /><Relationship Type="http://schemas.openxmlformats.org/officeDocument/2006/relationships/slide" Target="/ppt/slides/slide7.xml" Id="R8ff4d1b5537e4dbc" /><Relationship Type="http://schemas.openxmlformats.org/officeDocument/2006/relationships/slide" Target="/ppt/slides/slide8.xml" Id="R8143701b34d4438e" /><Relationship Type="http://schemas.openxmlformats.org/officeDocument/2006/relationships/slide" Target="/ppt/slides/slide9.xml" Id="R4ed53471482b45da" /><Relationship Type="http://schemas.openxmlformats.org/officeDocument/2006/relationships/slide" Target="/ppt/slides/slide10.xml" Id="R991e752513604a05" /><Relationship Type="http://schemas.openxmlformats.org/officeDocument/2006/relationships/slide" Target="/ppt/slides/slide11.xml" Id="R02cde7a3995349e6" /><Relationship Type="http://schemas.openxmlformats.org/officeDocument/2006/relationships/slide" Target="/ppt/slides/slide12.xml" Id="R81cf4e236cf54659" /><Relationship Type="http://schemas.openxmlformats.org/officeDocument/2006/relationships/slide" Target="/ppt/slides/slide13.xml" Id="R233815827ea44029" /><Relationship Type="http://schemas.openxmlformats.org/officeDocument/2006/relationships/slide" Target="/ppt/slides/slide14.xml" Id="Rbf5ace4334ee41d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554c89d960748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79eaa89e8514b64" /><Relationship Type="http://schemas.openxmlformats.org/officeDocument/2006/relationships/notesMaster" Target="/ppt/notesMasters/notesMaster1.xml" Id="R1f7c4149cf7342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b2c7787304a43ac" /><Relationship Type="http://schemas.openxmlformats.org/officeDocument/2006/relationships/notesMaster" Target="/ppt/notesMasters/notesMaster1.xml" Id="R3be399c8b58b41b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739e2847234a06" /><Relationship Type="http://schemas.openxmlformats.org/officeDocument/2006/relationships/notesMaster" Target="/ppt/notesMasters/notesMaster1.xml" Id="R343a9949d8b8431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8091526f1a9415e" /><Relationship Type="http://schemas.openxmlformats.org/officeDocument/2006/relationships/notesMaster" Target="/ppt/notesMasters/notesMaster1.xml" Id="R63298a8f909a48d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26ec5f72674288" /><Relationship Type="http://schemas.openxmlformats.org/officeDocument/2006/relationships/notesMaster" Target="/ppt/notesMasters/notesMaster1.xml" Id="R4ff114c9bf1b42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d28849cf2a4600" /><Relationship Type="http://schemas.openxmlformats.org/officeDocument/2006/relationships/notesMaster" Target="/ppt/notesMasters/notesMaster1.xml" Id="Rb6df1dfe665444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58f865575334afa" /><Relationship Type="http://schemas.openxmlformats.org/officeDocument/2006/relationships/notesMaster" Target="/ppt/notesMasters/notesMaster1.xml" Id="Rcc9ceaffb1e1462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bad3d8e7a44b54" /><Relationship Type="http://schemas.openxmlformats.org/officeDocument/2006/relationships/notesMaster" Target="/ppt/notesMasters/notesMaster1.xml" Id="R1b3d605b27dc4eb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a5a1a3548524680" /><Relationship Type="http://schemas.openxmlformats.org/officeDocument/2006/relationships/notesMaster" Target="/ppt/notesMasters/notesMaster1.xml" Id="Rd24641c2441f4e9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4abc625743c46ed" /><Relationship Type="http://schemas.openxmlformats.org/officeDocument/2006/relationships/notesMaster" Target="/ppt/notesMasters/notesMaster1.xml" Id="Rf54e4d629b454f7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2f757fb072545eb" /><Relationship Type="http://schemas.openxmlformats.org/officeDocument/2006/relationships/notesMaster" Target="/ppt/notesMasters/notesMaster1.xml" Id="R2b826653e0484f2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6ba8bf2e8bf4c08" /><Relationship Type="http://schemas.openxmlformats.org/officeDocument/2006/relationships/notesMaster" Target="/ppt/notesMasters/notesMaster1.xml" Id="R3405e2f303d54be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68a405efb1b48f3" /><Relationship Type="http://schemas.openxmlformats.org/officeDocument/2006/relationships/notesMaster" Target="/ppt/notesMasters/notesMaster1.xml" Id="Rca61b9e488ae46a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e776e1569cf45e7" /><Relationship Type="http://schemas.openxmlformats.org/officeDocument/2006/relationships/notesMaster" Target="/ppt/notesMasters/notesMaster1.xml" Id="Ref095ef7e2de48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8559962e4849c3" /><Relationship Type="http://schemas.openxmlformats.org/officeDocument/2006/relationships/image" Target="/ppt/media/image.png" Id="R1b62252da21442c2" /><Relationship Type="http://schemas.openxmlformats.org/officeDocument/2006/relationships/image" Target="/ppt/media/image2.png" Id="R6cc1ec7b8ceb4c8f" /><Relationship Type="http://schemas.openxmlformats.org/officeDocument/2006/relationships/image" Target="/ppt/media/image.jpeg" Id="R345748fd344a433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36c834459a424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b62252da21442c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cc1ec7b8ceb4c8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5748fd344a433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bbb2de48224af5" /><Relationship Type="http://schemas.openxmlformats.org/officeDocument/2006/relationships/slideLayout" Target="/ppt/slideLayouts/slideLayout1.xml" Id="Rb52a3d83080c4b61" /><Relationship Type="http://schemas.openxmlformats.org/officeDocument/2006/relationships/slideLayout" Target="/ppt/slideLayouts/slideLayout2.xml" Id="R4f6ccd75d0d14be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52a3d83080c4b61"/>
    <p:sldLayoutId xmlns:r="http://schemas.openxmlformats.org/officeDocument/2006/relationships" id="2147483650" r:id="R4f6ccd75d0d14be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6b91e10d7d4a40" /><Relationship Type="http://schemas.openxmlformats.org/officeDocument/2006/relationships/notesSlide" Target="/ppt/notesSlides/notesSlide1.xml" Id="R2e35306cd8ac4a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f133a023a34393" /><Relationship Type="http://schemas.openxmlformats.org/officeDocument/2006/relationships/notesSlide" Target="/ppt/notesSlides/notesSlide2.xml" Id="R5ac3f128392b40d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7a4649ebb643f1" /><Relationship Type="http://schemas.openxmlformats.org/officeDocument/2006/relationships/notesSlide" Target="/ppt/notesSlides/notesSlide3.xml" Id="R3cdce6c5663646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8f20b706994ec6" /><Relationship Type="http://schemas.openxmlformats.org/officeDocument/2006/relationships/notesSlide" Target="/ppt/notesSlides/notesSlide4.xml" Id="Rf02f83a47daf460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0218c48e2f49e1" /><Relationship Type="http://schemas.openxmlformats.org/officeDocument/2006/relationships/notesSlide" Target="/ppt/notesSlides/notesSlide5.xml" Id="Rec5c06b48fa04cc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3643bf588e4d23" /><Relationship Type="http://schemas.openxmlformats.org/officeDocument/2006/relationships/notesSlide" Target="/ppt/notesSlides/notesSlide6.xml" Id="R6c190eb2320049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0fc2ef167b4c99" /><Relationship Type="http://schemas.openxmlformats.org/officeDocument/2006/relationships/notesSlide" Target="/ppt/notesSlides/notesSlide7.xml" Id="R4da06c9cb7bc4b7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05e6c7564c4642" /><Relationship Type="http://schemas.openxmlformats.org/officeDocument/2006/relationships/notesSlide" Target="/ppt/notesSlides/notesSlide8.xml" Id="Rc08a5824e5b84b1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517b08ce1d4345" /><Relationship Type="http://schemas.openxmlformats.org/officeDocument/2006/relationships/notesSlide" Target="/ppt/notesSlides/notesSlide9.xml" Id="R06bffdd5c7274b1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46c0d843834568" /><Relationship Type="http://schemas.openxmlformats.org/officeDocument/2006/relationships/notesSlide" Target="/ppt/notesSlides/notesSlide10.xml" Id="R96de7f6ffd19416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17bbf906e24c19" /><Relationship Type="http://schemas.openxmlformats.org/officeDocument/2006/relationships/notesSlide" Target="/ppt/notesSlides/notesSlide11.xml" Id="R4ac87a2313b340c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d5d24a069d4de2" /><Relationship Type="http://schemas.openxmlformats.org/officeDocument/2006/relationships/notesSlide" Target="/ppt/notesSlides/notesSlide12.xml" Id="R30f110ca0a6241d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61bcf0c3fd473a" /><Relationship Type="http://schemas.openxmlformats.org/officeDocument/2006/relationships/notesSlide" Target="/ppt/notesSlides/notesSlide13.xml" Id="R2ed1d044df674fb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962940335d4d47" /><Relationship Type="http://schemas.openxmlformats.org/officeDocument/2006/relationships/notesSlide" Target="/ppt/notesSlides/notesSlide14.xml" Id="R55eec877ecbc443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詩篇第140章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140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140:1  |  Psalms 140:1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 耶和華啊，求你拯救我脫離凶惡的人， 保護我脫離強暴的人！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David. Deliver me, O LORD, from the evil man: preserve me from the violent man;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140:2  |  Psalms 140:2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他們心中圖謀奸惡， 常常聚集要爭戰。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imagine mischiefs in their heart; continually are they gathered together for war.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140:3  |  Psalms 140:3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他們使舌頭尖利如蛇， 嘴裏有虺蛇的毒氣。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sharpened their tongues like a serpent; adders’ poison is under their lips.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140:4  |  Psalms 140:4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耶和華啊，求你拯救我脫離惡人的手， 保護我脫離強暴的人！ 他們圖謀推我跌倒。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Keep me, O LORD, from the hands of the wicked; preserve me from the violent man; who have purposed to overthrow my goings.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140:5  |  Psalms 140:5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驕傲人為我暗設網羅和繩索； 他們在路旁鋪下網，設下圈套。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proud have hid a snare for me, and cords; they have spread a net by the wayside; they have set gins for me.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140:6  |  Psalms 140:6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我曾對耶和華說：你是我的神。 耶和華啊，求你留心聽我懇求的聲音！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said unto the LORD, Thou art my God: hear the voice of my supplications, O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140:7  |  Psalms 140:7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主－耶和華、我救恩的力量啊， 在爭戰的日子，你遮蔽了我的頭。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GOD the Lord, the strength of my salvation, thou hast covered my head in the day of battle.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140:8  |  Psalms 140:8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耶和華啊，求你不要遂惡人的心願； 不要成就他們的計謀，[恐怕]他們自高。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Grant not, O LORD, the desires of the wicked: further not his wicked device; lest they exalt themselves.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140:9  |  Psalms 140:9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至於那些昂首圍困我的人， 願他們嘴唇的奸惡陷害自己！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the head of those that compass me about, let the mischief of their own lips cover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140:10  |  Psalms 140:10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願火炭落在他們身上！ 願他們被丟在火中， 拋在深坑裏，不能再起來。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burning coals fall upon them: let them be cast into the fire; into deep pits, that they rise not up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140:11  |  Psalms 140:11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說惡言的人在地上必堅立不住； 禍患必獵取強暴的人，將他打倒。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not an evil speaker be established in the earth: evil shall hunt the violent man to overthrow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140:12  |  Psalms 140:12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我知道耶和華必為困苦人伸冤， 必為窮乏人辨屈。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know that the LORD will maintain the cause of the afflicted, and the right of the poor.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140:13  |  Psalms 140:13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義人必要稱讚你的名； 正直人必住在你面前。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the righteous shall give thanks unto thy name: the upright shall dwell in thy presence.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2026-08-30T04:29:11.2950000Z</dcterms:created>
  <dcterms:modified xsi:type="dcterms:W3CDTF">2026-08-30T04:29:11.2950000Z</dcterms:modified>
</coreProperties>
</file>