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fe6e4f8058d2416d" /><Relationship Type="http://schemas.openxmlformats.org/officeDocument/2006/relationships/extended-properties" Target="/docProps/app.xml" Id="Rab2fe9fd0d4a484d" /><Relationship Type="http://schemas.openxmlformats.org/officeDocument/2006/relationships/officeDocument" Target="/ppt/presentation.xml" Id="R8e3355cbf41f4c2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503dfb8eaf714928"/>
  </p:sldMasterIdLst>
  <p:notesMasterIdLst>
    <p:notesMasterId xmlns:r="http://schemas.openxmlformats.org/officeDocument/2006/relationships" r:id="Rf2e28a9717cd456d"/>
  </p:notesMasterIdLst>
  <p:sldIdLst>
    <p:sldId xmlns:r="http://schemas.openxmlformats.org/officeDocument/2006/relationships" id="256" r:id="Rc7928eff1d234a65"/>
    <p:sldId xmlns:r="http://schemas.openxmlformats.org/officeDocument/2006/relationships" id="257" r:id="R6a6e780634154b18"/>
    <p:sldId xmlns:r="http://schemas.openxmlformats.org/officeDocument/2006/relationships" id="258" r:id="Re28248e2267649ef"/>
    <p:sldId xmlns:r="http://schemas.openxmlformats.org/officeDocument/2006/relationships" id="259" r:id="R99fd4b2c511941ed"/>
    <p:sldId xmlns:r="http://schemas.openxmlformats.org/officeDocument/2006/relationships" id="260" r:id="R476232962f854d45"/>
    <p:sldId xmlns:r="http://schemas.openxmlformats.org/officeDocument/2006/relationships" id="261" r:id="R561dfcd37997406c"/>
    <p:sldId xmlns:r="http://schemas.openxmlformats.org/officeDocument/2006/relationships" id="262" r:id="R93219a989eb04411"/>
    <p:sldId xmlns:r="http://schemas.openxmlformats.org/officeDocument/2006/relationships" id="263" r:id="R974c181965064423"/>
    <p:sldId xmlns:r="http://schemas.openxmlformats.org/officeDocument/2006/relationships" id="264" r:id="R3739f8f0e6074953"/>
    <p:sldId xmlns:r="http://schemas.openxmlformats.org/officeDocument/2006/relationships" id="265" r:id="Recc5c0c259014ec5"/>
    <p:sldId xmlns:r="http://schemas.openxmlformats.org/officeDocument/2006/relationships" id="266" r:id="R4b55493d7ab345c4"/>
    <p:sldId xmlns:r="http://schemas.openxmlformats.org/officeDocument/2006/relationships" id="267" r:id="R49f29cd77e444a5b"/>
    <p:sldId xmlns:r="http://schemas.openxmlformats.org/officeDocument/2006/relationships" id="268" r:id="R16d240c8e70c423d"/>
    <p:sldId xmlns:r="http://schemas.openxmlformats.org/officeDocument/2006/relationships" id="269" r:id="Rb0e5840c16204bf7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dc6e17608194b80" /><Relationship Type="http://schemas.openxmlformats.org/officeDocument/2006/relationships/slideMaster" Target="/ppt/slideMasters/slideMaster1.xml" Id="R503dfb8eaf714928" /><Relationship Type="http://schemas.openxmlformats.org/officeDocument/2006/relationships/notesMaster" Target="/ppt/notesMasters/notesMaster1.xml" Id="Rf2e28a9717cd456d" /><Relationship Type="http://schemas.openxmlformats.org/officeDocument/2006/relationships/presProps" Target="/ppt/presProps.xml" Id="R9cfbef6444b744e0" /><Relationship Type="http://schemas.openxmlformats.org/officeDocument/2006/relationships/tableStyles" Target="/ppt/tableStyles.xml" Id="R702a9d285f7a4446" /><Relationship Type="http://schemas.openxmlformats.org/officeDocument/2006/relationships/slide" Target="/ppt/slides/slide1.xml" Id="Rc7928eff1d234a65" /><Relationship Type="http://schemas.openxmlformats.org/officeDocument/2006/relationships/slide" Target="/ppt/slides/slide2.xml" Id="R6a6e780634154b18" /><Relationship Type="http://schemas.openxmlformats.org/officeDocument/2006/relationships/slide" Target="/ppt/slides/slide3.xml" Id="Re28248e2267649ef" /><Relationship Type="http://schemas.openxmlformats.org/officeDocument/2006/relationships/slide" Target="/ppt/slides/slide4.xml" Id="R99fd4b2c511941ed" /><Relationship Type="http://schemas.openxmlformats.org/officeDocument/2006/relationships/slide" Target="/ppt/slides/slide5.xml" Id="R476232962f854d45" /><Relationship Type="http://schemas.openxmlformats.org/officeDocument/2006/relationships/slide" Target="/ppt/slides/slide6.xml" Id="R561dfcd37997406c" /><Relationship Type="http://schemas.openxmlformats.org/officeDocument/2006/relationships/slide" Target="/ppt/slides/slide7.xml" Id="R93219a989eb04411" /><Relationship Type="http://schemas.openxmlformats.org/officeDocument/2006/relationships/slide" Target="/ppt/slides/slide8.xml" Id="R974c181965064423" /><Relationship Type="http://schemas.openxmlformats.org/officeDocument/2006/relationships/slide" Target="/ppt/slides/slide9.xml" Id="R3739f8f0e6074953" /><Relationship Type="http://schemas.openxmlformats.org/officeDocument/2006/relationships/slide" Target="/ppt/slides/slide10.xml" Id="Recc5c0c259014ec5" /><Relationship Type="http://schemas.openxmlformats.org/officeDocument/2006/relationships/slide" Target="/ppt/slides/slide11.xml" Id="R4b55493d7ab345c4" /><Relationship Type="http://schemas.openxmlformats.org/officeDocument/2006/relationships/slide" Target="/ppt/slides/slide12.xml" Id="R49f29cd77e444a5b" /><Relationship Type="http://schemas.openxmlformats.org/officeDocument/2006/relationships/slide" Target="/ppt/slides/slide13.xml" Id="R16d240c8e70c423d" /><Relationship Type="http://schemas.openxmlformats.org/officeDocument/2006/relationships/slide" Target="/ppt/slides/slide14.xml" Id="Rb0e5840c16204bf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515d4bb1e65e405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57fa0df10d54b61" /><Relationship Type="http://schemas.openxmlformats.org/officeDocument/2006/relationships/notesMaster" Target="/ppt/notesMasters/notesMaster1.xml" Id="Raa77d78ab7c446b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1ef4568ae764b89" /><Relationship Type="http://schemas.openxmlformats.org/officeDocument/2006/relationships/notesMaster" Target="/ppt/notesMasters/notesMaster1.xml" Id="Reac4728646964b2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cd2ffc7d9894792" /><Relationship Type="http://schemas.openxmlformats.org/officeDocument/2006/relationships/notesMaster" Target="/ppt/notesMasters/notesMaster1.xml" Id="R181fed0614cf40a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2f5a832d4e04990" /><Relationship Type="http://schemas.openxmlformats.org/officeDocument/2006/relationships/notesMaster" Target="/ppt/notesMasters/notesMaster1.xml" Id="R5f513bf2593044aa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b68fe30f194240fb" /><Relationship Type="http://schemas.openxmlformats.org/officeDocument/2006/relationships/notesMaster" Target="/ppt/notesMasters/notesMaster1.xml" Id="R124a52bc11c24b8a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967f57f7cbac4cf1" /><Relationship Type="http://schemas.openxmlformats.org/officeDocument/2006/relationships/notesMaster" Target="/ppt/notesMasters/notesMaster1.xml" Id="R40645ee0dcf84dc1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5f86fb4b9284406c" /><Relationship Type="http://schemas.openxmlformats.org/officeDocument/2006/relationships/notesMaster" Target="/ppt/notesMasters/notesMaster1.xml" Id="Rd2a5474c48fd4732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fee1cf1f2af048b1" /><Relationship Type="http://schemas.openxmlformats.org/officeDocument/2006/relationships/notesMaster" Target="/ppt/notesMasters/notesMaster1.xml" Id="R668c7db2411a49dc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03044173f8764aa0" /><Relationship Type="http://schemas.openxmlformats.org/officeDocument/2006/relationships/notesMaster" Target="/ppt/notesMasters/notesMaster1.xml" Id="R6a8cf1421f2c4c0c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622c02dbad544e8c" /><Relationship Type="http://schemas.openxmlformats.org/officeDocument/2006/relationships/notesMaster" Target="/ppt/notesMasters/notesMaster1.xml" Id="Rf7478c8255f44a99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7dcd02b547aa407e" /><Relationship Type="http://schemas.openxmlformats.org/officeDocument/2006/relationships/notesMaster" Target="/ppt/notesMasters/notesMaster1.xml" Id="Ra43f3a8a98c54bda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c5deb230f5d74fa1" /><Relationship Type="http://schemas.openxmlformats.org/officeDocument/2006/relationships/notesMaster" Target="/ppt/notesMasters/notesMaster1.xml" Id="R37c938f23a214990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f9945b93c23d454c" /><Relationship Type="http://schemas.openxmlformats.org/officeDocument/2006/relationships/notesMaster" Target="/ppt/notesMasters/notesMaster1.xml" Id="R2f297c8dd2af4607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2b4db7c132ca4c1d" /><Relationship Type="http://schemas.openxmlformats.org/officeDocument/2006/relationships/notesMaster" Target="/ppt/notesMasters/notesMaster1.xml" Id="Re0fe94f1de9c4fb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8869042ade44a46" /><Relationship Type="http://schemas.openxmlformats.org/officeDocument/2006/relationships/image" Target="/ppt/media/image.png" Id="Ra4ef49717eb4423e" /><Relationship Type="http://schemas.openxmlformats.org/officeDocument/2006/relationships/image" Target="/ppt/media/image2.png" Id="R73113abd62fa48d5" /><Relationship Type="http://schemas.openxmlformats.org/officeDocument/2006/relationships/image" Target="/ppt/media/image.jpeg" Id="R8f19c542ee9a4260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8d49278237c4738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a4ef49717eb4423e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73113abd62fa48d5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f19c542ee9a4260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9edba1ee1854c27" /><Relationship Type="http://schemas.openxmlformats.org/officeDocument/2006/relationships/slideLayout" Target="/ppt/slideLayouts/slideLayout1.xml" Id="Rbb63b786f7f04fc1" /><Relationship Type="http://schemas.openxmlformats.org/officeDocument/2006/relationships/slideLayout" Target="/ppt/slideLayouts/slideLayout2.xml" Id="R84a62d7cf06c471c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b63b786f7f04fc1"/>
    <p:sldLayoutId xmlns:r="http://schemas.openxmlformats.org/officeDocument/2006/relationships" id="2147483650" r:id="R84a62d7cf06c471c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b62c652aa884a4c" /><Relationship Type="http://schemas.openxmlformats.org/officeDocument/2006/relationships/notesSlide" Target="/ppt/notesSlides/notesSlide1.xml" Id="Rcef6241801ab41d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29b0efc42bf4589" /><Relationship Type="http://schemas.openxmlformats.org/officeDocument/2006/relationships/notesSlide" Target="/ppt/notesSlides/notesSlide2.xml" Id="R105c3afff71b4c9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d6e4484bac94ffc" /><Relationship Type="http://schemas.openxmlformats.org/officeDocument/2006/relationships/notesSlide" Target="/ppt/notesSlides/notesSlide3.xml" Id="Re74e8659bf9d4cc7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d0bb6f9b5964945" /><Relationship Type="http://schemas.openxmlformats.org/officeDocument/2006/relationships/notesSlide" Target="/ppt/notesSlides/notesSlide4.xml" Id="R9ba33b5d19d8466e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638fc41ec834773" /><Relationship Type="http://schemas.openxmlformats.org/officeDocument/2006/relationships/notesSlide" Target="/ppt/notesSlides/notesSlide5.xml" Id="R66e6caa180174466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2214b8d7435420c" /><Relationship Type="http://schemas.openxmlformats.org/officeDocument/2006/relationships/notesSlide" Target="/ppt/notesSlides/notesSlide6.xml" Id="R23a1961e9e634197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f9262c01616475d" /><Relationship Type="http://schemas.openxmlformats.org/officeDocument/2006/relationships/notesSlide" Target="/ppt/notesSlides/notesSlide7.xml" Id="Rec06aeb415ad4504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d59896d4db54576" /><Relationship Type="http://schemas.openxmlformats.org/officeDocument/2006/relationships/notesSlide" Target="/ppt/notesSlides/notesSlide8.xml" Id="R385c992217c44ba0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bf4bb83aa10419f" /><Relationship Type="http://schemas.openxmlformats.org/officeDocument/2006/relationships/notesSlide" Target="/ppt/notesSlides/notesSlide9.xml" Id="Rf656b18e44514cac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ff6d07a7af04791" /><Relationship Type="http://schemas.openxmlformats.org/officeDocument/2006/relationships/notesSlide" Target="/ppt/notesSlides/notesSlide10.xml" Id="Re9d8a3c765a945ea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6b413049ca04bb9" /><Relationship Type="http://schemas.openxmlformats.org/officeDocument/2006/relationships/notesSlide" Target="/ppt/notesSlides/notesSlide11.xml" Id="Rd8e67f969f054a1e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685fd048816499d" /><Relationship Type="http://schemas.openxmlformats.org/officeDocument/2006/relationships/notesSlide" Target="/ppt/notesSlides/notesSlide12.xml" Id="R6ac355947f9b48e8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78dd85a62a84efb" /><Relationship Type="http://schemas.openxmlformats.org/officeDocument/2006/relationships/notesSlide" Target="/ppt/notesSlides/notesSlide13.xml" Id="R81947a68f34e496b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6cb4fb0155446a0" /><Relationship Type="http://schemas.openxmlformats.org/officeDocument/2006/relationships/notesSlide" Target="/ppt/notesSlides/notesSlide14.xml" Id="Rb736d1f941cd4396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詩篇第96章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Psalms 96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96:1  |  Psalms 96:1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你們要向耶和華唱新歌！ 全地都要向耶和華歌唱！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 sing unto the LORD a new song: sing unto the LORD, all the earth.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96:2  |  Psalms 96:2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要向耶和華歌唱，稱頌他的名！ 天天傳揚他的救恩！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Sing unto the LORD, bless his name; shew forth his salvation from day to day.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96:3  |  Psalms 96:3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在列邦中述說他的榮耀！ 在萬民中述說他的奇事！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Declare his glory among the heathen, his wonders among all people.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96:4  |  Psalms 96:4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因耶和華為大，當受極大的讚美； 他在萬神之上，當受敬畏。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the LORD is great, and greatly to be praised: he is to be feared above all gods.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96:5  |  Psalms 96:5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外邦的神都屬虛無； 惟獨耶和華創造諸天。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all the gods of the nations are idols: but the LORD made the heavens.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96:6  |  Psalms 96:6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有尊榮和威嚴在他面前； 有能力與華美在他聖所。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Honour and majesty are before him: strength and beauty are in his sanctuary.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96:7  |  Psalms 96:7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民中的萬族啊，你們要將榮耀、能力歸給耶和華， 都歸給耶和華！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Give unto the LORD, O ye kindreds of the people, give unto the LORD glory and strength.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96:8  |  Psalms 96:8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要將耶和華的名所當得的榮耀歸給他， 拿供物來進入他的院宇。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Give unto the LORD the glory due unto his name: bring an offering, and come into his courts.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96:9  |  Psalms 96:9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當以聖潔的妝飾敬拜耶和華； 全地要在他面前戰抖！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 worship the LORD in the beauty of holiness: fear before him, all the earth.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96:10  |  Psalms 96:10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人在列邦中要說：耶和華作王！ 世界就堅定，不得動搖； 他要按公正審判眾民。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Say among the heathen that the LORD reigneth: the world also shall be established that it shall not be moved: he shall judge the people righteously.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96:11  |  Psalms 96:11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願天歡喜，願地快樂！ 願海和其中所充滿的澎湃！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Let the heavens rejoice, and let the earth be glad; let the sea roar, and the fulness thereof.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96:12  |  Psalms 96:12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願田和其中所有的都歡樂！ 那時，林中的樹木都要在耶和華面前歡呼。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Let the field be joyful, and all that is therein: then shall all the trees of the wood rejoice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96:13  |  Psalms 96:13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因為他來了，他來要審判全地。 他要按公義審判世界， 按他的信實審判萬民。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Before the LORD: for he cometh, for he cometh to judge the earth: he shall judge the world with righteousness, and the people with his truth.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2026-08-30T04:28:32.1750000Z</dcterms:created>
  <dcterms:modified xsi:type="dcterms:W3CDTF">2026-08-30T04:28:32.1760000Z</dcterms:modified>
</coreProperties>
</file>