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af3a19a127c4d02" /><Relationship Type="http://schemas.openxmlformats.org/officeDocument/2006/relationships/extended-properties" Target="/docProps/app.xml" Id="R6bc84d151393420b" /><Relationship Type="http://schemas.openxmlformats.org/officeDocument/2006/relationships/officeDocument" Target="/ppt/presentation.xml" Id="Rd6262e5cd942402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23e772114944197"/>
  </p:sldMasterIdLst>
  <p:notesMasterIdLst>
    <p:notesMasterId xmlns:r="http://schemas.openxmlformats.org/officeDocument/2006/relationships" r:id="R4dbc837d0c784f69"/>
  </p:notesMasterIdLst>
  <p:sldIdLst>
    <p:sldId xmlns:r="http://schemas.openxmlformats.org/officeDocument/2006/relationships" id="256" r:id="Rdbead029dcbb4b4e"/>
    <p:sldId xmlns:r="http://schemas.openxmlformats.org/officeDocument/2006/relationships" id="257" r:id="Rad886b2232d84bc7"/>
    <p:sldId xmlns:r="http://schemas.openxmlformats.org/officeDocument/2006/relationships" id="258" r:id="R5f50b9df693c44b5"/>
    <p:sldId xmlns:r="http://schemas.openxmlformats.org/officeDocument/2006/relationships" id="259" r:id="R362417d7aaa6411a"/>
    <p:sldId xmlns:r="http://schemas.openxmlformats.org/officeDocument/2006/relationships" id="260" r:id="R06ce5725027845c8"/>
    <p:sldId xmlns:r="http://schemas.openxmlformats.org/officeDocument/2006/relationships" id="261" r:id="Re16369b8d4de4b21"/>
    <p:sldId xmlns:r="http://schemas.openxmlformats.org/officeDocument/2006/relationships" id="262" r:id="R27825251d1b348be"/>
    <p:sldId xmlns:r="http://schemas.openxmlformats.org/officeDocument/2006/relationships" id="263" r:id="R9c7ecd97f7244b1d"/>
    <p:sldId xmlns:r="http://schemas.openxmlformats.org/officeDocument/2006/relationships" id="264" r:id="R3058a572df3446a1"/>
    <p:sldId xmlns:r="http://schemas.openxmlformats.org/officeDocument/2006/relationships" id="265" r:id="Radad38ddf2fa45aa"/>
    <p:sldId xmlns:r="http://schemas.openxmlformats.org/officeDocument/2006/relationships" id="266" r:id="R9abf3d0360bd4afb"/>
    <p:sldId xmlns:r="http://schemas.openxmlformats.org/officeDocument/2006/relationships" id="267" r:id="R5b7608cfaccd4e1e"/>
    <p:sldId xmlns:r="http://schemas.openxmlformats.org/officeDocument/2006/relationships" id="268" r:id="Rfac1e64e17614223"/>
    <p:sldId xmlns:r="http://schemas.openxmlformats.org/officeDocument/2006/relationships" id="269" r:id="R4773eb7b4bf44e0c"/>
    <p:sldId xmlns:r="http://schemas.openxmlformats.org/officeDocument/2006/relationships" id="270" r:id="Rf9f49b6930584c3e"/>
    <p:sldId xmlns:r="http://schemas.openxmlformats.org/officeDocument/2006/relationships" id="271" r:id="R2017827862514ff3"/>
    <p:sldId xmlns:r="http://schemas.openxmlformats.org/officeDocument/2006/relationships" id="272" r:id="R9b8ce9b302ce4d73"/>
    <p:sldId xmlns:r="http://schemas.openxmlformats.org/officeDocument/2006/relationships" id="273" r:id="R71416366ef954034"/>
    <p:sldId xmlns:r="http://schemas.openxmlformats.org/officeDocument/2006/relationships" id="274" r:id="R64973c99caa844fb"/>
    <p:sldId xmlns:r="http://schemas.openxmlformats.org/officeDocument/2006/relationships" id="275" r:id="Ra518bebb16174173"/>
    <p:sldId xmlns:r="http://schemas.openxmlformats.org/officeDocument/2006/relationships" id="276" r:id="Ra23807a23f864eaa"/>
    <p:sldId xmlns:r="http://schemas.openxmlformats.org/officeDocument/2006/relationships" id="277" r:id="R9c21afe394254515"/>
    <p:sldId xmlns:r="http://schemas.openxmlformats.org/officeDocument/2006/relationships" id="278" r:id="Rcc5863bc3df54e9d"/>
    <p:sldId xmlns:r="http://schemas.openxmlformats.org/officeDocument/2006/relationships" id="279" r:id="R2a2dfccd731046f5"/>
    <p:sldId xmlns:r="http://schemas.openxmlformats.org/officeDocument/2006/relationships" id="280" r:id="R1789d1cde9004400"/>
    <p:sldId xmlns:r="http://schemas.openxmlformats.org/officeDocument/2006/relationships" id="281" r:id="R6fba83dcb89441a1"/>
    <p:sldId xmlns:r="http://schemas.openxmlformats.org/officeDocument/2006/relationships" id="282" r:id="R14b149eea4ff434a"/>
    <p:sldId xmlns:r="http://schemas.openxmlformats.org/officeDocument/2006/relationships" id="283" r:id="R287a6178f35042a6"/>
    <p:sldId xmlns:r="http://schemas.openxmlformats.org/officeDocument/2006/relationships" id="284" r:id="R7c920429df6d46d9"/>
    <p:sldId xmlns:r="http://schemas.openxmlformats.org/officeDocument/2006/relationships" id="285" r:id="R1c92585f6b444576"/>
    <p:sldId xmlns:r="http://schemas.openxmlformats.org/officeDocument/2006/relationships" id="286" r:id="R0497cc83ff1b4795"/>
    <p:sldId xmlns:r="http://schemas.openxmlformats.org/officeDocument/2006/relationships" id="287" r:id="Rc6dabaa3e81c44b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ae56d5d3fca44e6" /><Relationship Type="http://schemas.openxmlformats.org/officeDocument/2006/relationships/slideMaster" Target="/ppt/slideMasters/slideMaster1.xml" Id="R323e772114944197" /><Relationship Type="http://schemas.openxmlformats.org/officeDocument/2006/relationships/notesMaster" Target="/ppt/notesMasters/notesMaster1.xml" Id="R4dbc837d0c784f69" /><Relationship Type="http://schemas.openxmlformats.org/officeDocument/2006/relationships/presProps" Target="/ppt/presProps.xml" Id="R4020079163fb4d63" /><Relationship Type="http://schemas.openxmlformats.org/officeDocument/2006/relationships/tableStyles" Target="/ppt/tableStyles.xml" Id="R88b9653f95cb4c11" /><Relationship Type="http://schemas.openxmlformats.org/officeDocument/2006/relationships/slide" Target="/ppt/slides/slide1.xml" Id="Rdbead029dcbb4b4e" /><Relationship Type="http://schemas.openxmlformats.org/officeDocument/2006/relationships/slide" Target="/ppt/slides/slide2.xml" Id="Rad886b2232d84bc7" /><Relationship Type="http://schemas.openxmlformats.org/officeDocument/2006/relationships/slide" Target="/ppt/slides/slide3.xml" Id="R5f50b9df693c44b5" /><Relationship Type="http://schemas.openxmlformats.org/officeDocument/2006/relationships/slide" Target="/ppt/slides/slide4.xml" Id="R362417d7aaa6411a" /><Relationship Type="http://schemas.openxmlformats.org/officeDocument/2006/relationships/slide" Target="/ppt/slides/slide5.xml" Id="R06ce5725027845c8" /><Relationship Type="http://schemas.openxmlformats.org/officeDocument/2006/relationships/slide" Target="/ppt/slides/slide6.xml" Id="Re16369b8d4de4b21" /><Relationship Type="http://schemas.openxmlformats.org/officeDocument/2006/relationships/slide" Target="/ppt/slides/slide7.xml" Id="R27825251d1b348be" /><Relationship Type="http://schemas.openxmlformats.org/officeDocument/2006/relationships/slide" Target="/ppt/slides/slide8.xml" Id="R9c7ecd97f7244b1d" /><Relationship Type="http://schemas.openxmlformats.org/officeDocument/2006/relationships/slide" Target="/ppt/slides/slide9.xml" Id="R3058a572df3446a1" /><Relationship Type="http://schemas.openxmlformats.org/officeDocument/2006/relationships/slide" Target="/ppt/slides/slide10.xml" Id="Radad38ddf2fa45aa" /><Relationship Type="http://schemas.openxmlformats.org/officeDocument/2006/relationships/slide" Target="/ppt/slides/slide11.xml" Id="R9abf3d0360bd4afb" /><Relationship Type="http://schemas.openxmlformats.org/officeDocument/2006/relationships/slide" Target="/ppt/slides/slide12.xml" Id="R5b7608cfaccd4e1e" /><Relationship Type="http://schemas.openxmlformats.org/officeDocument/2006/relationships/slide" Target="/ppt/slides/slide13.xml" Id="Rfac1e64e17614223" /><Relationship Type="http://schemas.openxmlformats.org/officeDocument/2006/relationships/slide" Target="/ppt/slides/slide14.xml" Id="R4773eb7b4bf44e0c" /><Relationship Type="http://schemas.openxmlformats.org/officeDocument/2006/relationships/slide" Target="/ppt/slides/slide15.xml" Id="Rf9f49b6930584c3e" /><Relationship Type="http://schemas.openxmlformats.org/officeDocument/2006/relationships/slide" Target="/ppt/slides/slide16.xml" Id="R2017827862514ff3" /><Relationship Type="http://schemas.openxmlformats.org/officeDocument/2006/relationships/slide" Target="/ppt/slides/slide17.xml" Id="R9b8ce9b302ce4d73" /><Relationship Type="http://schemas.openxmlformats.org/officeDocument/2006/relationships/slide" Target="/ppt/slides/slide18.xml" Id="R71416366ef954034" /><Relationship Type="http://schemas.openxmlformats.org/officeDocument/2006/relationships/slide" Target="/ppt/slides/slide19.xml" Id="R64973c99caa844fb" /><Relationship Type="http://schemas.openxmlformats.org/officeDocument/2006/relationships/slide" Target="/ppt/slides/slide20.xml" Id="Ra518bebb16174173" /><Relationship Type="http://schemas.openxmlformats.org/officeDocument/2006/relationships/slide" Target="/ppt/slides/slide21.xml" Id="Ra23807a23f864eaa" /><Relationship Type="http://schemas.openxmlformats.org/officeDocument/2006/relationships/slide" Target="/ppt/slides/slide22.xml" Id="R9c21afe394254515" /><Relationship Type="http://schemas.openxmlformats.org/officeDocument/2006/relationships/slide" Target="/ppt/slides/slide23.xml" Id="Rcc5863bc3df54e9d" /><Relationship Type="http://schemas.openxmlformats.org/officeDocument/2006/relationships/slide" Target="/ppt/slides/slide24.xml" Id="R2a2dfccd731046f5" /><Relationship Type="http://schemas.openxmlformats.org/officeDocument/2006/relationships/slide" Target="/ppt/slides/slide25.xml" Id="R1789d1cde9004400" /><Relationship Type="http://schemas.openxmlformats.org/officeDocument/2006/relationships/slide" Target="/ppt/slides/slide26.xml" Id="R6fba83dcb89441a1" /><Relationship Type="http://schemas.openxmlformats.org/officeDocument/2006/relationships/slide" Target="/ppt/slides/slide27.xml" Id="R14b149eea4ff434a" /><Relationship Type="http://schemas.openxmlformats.org/officeDocument/2006/relationships/slide" Target="/ppt/slides/slide28.xml" Id="R287a6178f35042a6" /><Relationship Type="http://schemas.openxmlformats.org/officeDocument/2006/relationships/slide" Target="/ppt/slides/slide29.xml" Id="R7c920429df6d46d9" /><Relationship Type="http://schemas.openxmlformats.org/officeDocument/2006/relationships/slide" Target="/ppt/slides/slide30.xml" Id="R1c92585f6b444576" /><Relationship Type="http://schemas.openxmlformats.org/officeDocument/2006/relationships/slide" Target="/ppt/slides/slide31.xml" Id="R0497cc83ff1b4795" /><Relationship Type="http://schemas.openxmlformats.org/officeDocument/2006/relationships/slide" Target="/ppt/slides/slide32.xml" Id="Rc6dabaa3e81c44b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c0d1de312bd418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b530039e39c4467" /><Relationship Type="http://schemas.openxmlformats.org/officeDocument/2006/relationships/notesMaster" Target="/ppt/notesMasters/notesMaster1.xml" Id="R7109edcbe2cb452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3b9eeaf9ced4df0" /><Relationship Type="http://schemas.openxmlformats.org/officeDocument/2006/relationships/notesMaster" Target="/ppt/notesMasters/notesMaster1.xml" Id="R8a7ccf223b82465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cbbb369685743b4" /><Relationship Type="http://schemas.openxmlformats.org/officeDocument/2006/relationships/notesMaster" Target="/ppt/notesMasters/notesMaster1.xml" Id="R128ed76ad4d34fb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034d5a48dc348ba" /><Relationship Type="http://schemas.openxmlformats.org/officeDocument/2006/relationships/notesMaster" Target="/ppt/notesMasters/notesMaster1.xml" Id="R17bdb7571ef0440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d62e4a977f24a1c" /><Relationship Type="http://schemas.openxmlformats.org/officeDocument/2006/relationships/notesMaster" Target="/ppt/notesMasters/notesMaster1.xml" Id="R3506ea04f7b542d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c37aafbe04c4b9c" /><Relationship Type="http://schemas.openxmlformats.org/officeDocument/2006/relationships/notesMaster" Target="/ppt/notesMasters/notesMaster1.xml" Id="R9de54bc49624453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eef063a3e8b4f5b" /><Relationship Type="http://schemas.openxmlformats.org/officeDocument/2006/relationships/notesMaster" Target="/ppt/notesMasters/notesMaster1.xml" Id="Rbaaa578ae2594f9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6fc4a9ef1fc4c45" /><Relationship Type="http://schemas.openxmlformats.org/officeDocument/2006/relationships/notesMaster" Target="/ppt/notesMasters/notesMaster1.xml" Id="Rf6501e2fc97e464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1716410c2d84ba9" /><Relationship Type="http://schemas.openxmlformats.org/officeDocument/2006/relationships/notesMaster" Target="/ppt/notesMasters/notesMaster1.xml" Id="Rc2617549c572484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1b30802efc6404e" /><Relationship Type="http://schemas.openxmlformats.org/officeDocument/2006/relationships/notesMaster" Target="/ppt/notesMasters/notesMaster1.xml" Id="R0d3cf0f16fb24c1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6e125a1203a4279" /><Relationship Type="http://schemas.openxmlformats.org/officeDocument/2006/relationships/notesMaster" Target="/ppt/notesMasters/notesMaster1.xml" Id="R352eeeca8e0c4cd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2a87f6f1d1841fb" /><Relationship Type="http://schemas.openxmlformats.org/officeDocument/2006/relationships/notesMaster" Target="/ppt/notesMasters/notesMaster1.xml" Id="R5e967e8e159b42b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0dea50d413d4b1f" /><Relationship Type="http://schemas.openxmlformats.org/officeDocument/2006/relationships/notesMaster" Target="/ppt/notesMasters/notesMaster1.xml" Id="R7e6910a0481b45a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2e78bd3d5e747d3" /><Relationship Type="http://schemas.openxmlformats.org/officeDocument/2006/relationships/notesMaster" Target="/ppt/notesMasters/notesMaster1.xml" Id="R2e4893301b904a2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7e812df887c49ff" /><Relationship Type="http://schemas.openxmlformats.org/officeDocument/2006/relationships/notesMaster" Target="/ppt/notesMasters/notesMaster1.xml" Id="R687614d5ada84fa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b3cc514d6c94389" /><Relationship Type="http://schemas.openxmlformats.org/officeDocument/2006/relationships/notesMaster" Target="/ppt/notesMasters/notesMaster1.xml" Id="R4fcb978270d546b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1c93e41d5c646b6" /><Relationship Type="http://schemas.openxmlformats.org/officeDocument/2006/relationships/notesMaster" Target="/ppt/notesMasters/notesMaster1.xml" Id="Rff604a9dc1bf4eb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bcd8c2d7b1647e5" /><Relationship Type="http://schemas.openxmlformats.org/officeDocument/2006/relationships/notesMaster" Target="/ppt/notesMasters/notesMaster1.xml" Id="R1254899a8c0e4ff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de8eec2fc74479d" /><Relationship Type="http://schemas.openxmlformats.org/officeDocument/2006/relationships/notesMaster" Target="/ppt/notesMasters/notesMaster1.xml" Id="Ra1258bd2230241e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2643829aa9340cf" /><Relationship Type="http://schemas.openxmlformats.org/officeDocument/2006/relationships/notesMaster" Target="/ppt/notesMasters/notesMaster1.xml" Id="R7b6c9f5245b946a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5f364da1925412e" /><Relationship Type="http://schemas.openxmlformats.org/officeDocument/2006/relationships/notesMaster" Target="/ppt/notesMasters/notesMaster1.xml" Id="R71f6ac5d001e4d9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98dadaaddff4988" /><Relationship Type="http://schemas.openxmlformats.org/officeDocument/2006/relationships/notesMaster" Target="/ppt/notesMasters/notesMaster1.xml" Id="Ra78ad99240d34f0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eb6ea3c571aa4a24" /><Relationship Type="http://schemas.openxmlformats.org/officeDocument/2006/relationships/notesMaster" Target="/ppt/notesMasters/notesMaster1.xml" Id="R4278fe69e7b148a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9aff496fad5e43ab" /><Relationship Type="http://schemas.openxmlformats.org/officeDocument/2006/relationships/notesMaster" Target="/ppt/notesMasters/notesMaster1.xml" Id="Rdb5e33bc4bf9490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9a1ae5489394dc7" /><Relationship Type="http://schemas.openxmlformats.org/officeDocument/2006/relationships/notesMaster" Target="/ppt/notesMasters/notesMaster1.xml" Id="R02b2389bf248459c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d4baa7edc8a4e26" /><Relationship Type="http://schemas.openxmlformats.org/officeDocument/2006/relationships/notesMaster" Target="/ppt/notesMasters/notesMaster1.xml" Id="Rbb880a5ebb64463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5e2f4f26d4943ff" /><Relationship Type="http://schemas.openxmlformats.org/officeDocument/2006/relationships/notesMaster" Target="/ppt/notesMasters/notesMaster1.xml" Id="R13d5aa6fc9aa43c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6eaf5b8790142da" /><Relationship Type="http://schemas.openxmlformats.org/officeDocument/2006/relationships/notesMaster" Target="/ppt/notesMasters/notesMaster1.xml" Id="R26208bd2a1ac435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f3e56b2a9f24e88" /><Relationship Type="http://schemas.openxmlformats.org/officeDocument/2006/relationships/notesMaster" Target="/ppt/notesMasters/notesMaster1.xml" Id="R30ec8bca16094df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173c039b6154b7b" /><Relationship Type="http://schemas.openxmlformats.org/officeDocument/2006/relationships/notesMaster" Target="/ppt/notesMasters/notesMaster1.xml" Id="Rc32fc6cf1fc640b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ba96b864ac3f4763" /><Relationship Type="http://schemas.openxmlformats.org/officeDocument/2006/relationships/notesMaster" Target="/ppt/notesMasters/notesMaster1.xml" Id="R1602a065b468407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a49bfcc7171d4964" /><Relationship Type="http://schemas.openxmlformats.org/officeDocument/2006/relationships/notesMaster" Target="/ppt/notesMasters/notesMaster1.xml" Id="Re0bd3777934f455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84eb2739984bad" /><Relationship Type="http://schemas.openxmlformats.org/officeDocument/2006/relationships/image" Target="/ppt/media/image.png" Id="R7dd8f1e46a404292" /><Relationship Type="http://schemas.openxmlformats.org/officeDocument/2006/relationships/image" Target="/ppt/media/image2.png" Id="Rb5739ab7f7d64b0b" /><Relationship Type="http://schemas.openxmlformats.org/officeDocument/2006/relationships/image" Target="/ppt/media/image.jpeg" Id="R27788734173d4be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c22e62cf2e42a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dd8f1e46a40429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5739ab7f7d64b0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788734173d4be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8cfda4803d041b5" /><Relationship Type="http://schemas.openxmlformats.org/officeDocument/2006/relationships/slideLayout" Target="/ppt/slideLayouts/slideLayout1.xml" Id="Rb6cc429abae544ec" /><Relationship Type="http://schemas.openxmlformats.org/officeDocument/2006/relationships/slideLayout" Target="/ppt/slideLayouts/slideLayout2.xml" Id="R06b1551280254a2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6cc429abae544ec"/>
    <p:sldLayoutId xmlns:r="http://schemas.openxmlformats.org/officeDocument/2006/relationships" id="2147483650" r:id="R06b1551280254a2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010431942746ba" /><Relationship Type="http://schemas.openxmlformats.org/officeDocument/2006/relationships/notesSlide" Target="/ppt/notesSlides/notesSlide1.xml" Id="R78d23d466e55463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6460ffc3ad04033" /><Relationship Type="http://schemas.openxmlformats.org/officeDocument/2006/relationships/notesSlide" Target="/ppt/notesSlides/notesSlide2.xml" Id="R5a6f342f10474b9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e22b8c6122b4ed7" /><Relationship Type="http://schemas.openxmlformats.org/officeDocument/2006/relationships/notesSlide" Target="/ppt/notesSlides/notesSlide3.xml" Id="Rb8d5a8eb629941f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0618dd316848e3" /><Relationship Type="http://schemas.openxmlformats.org/officeDocument/2006/relationships/notesSlide" Target="/ppt/notesSlides/notesSlide4.xml" Id="R3e145c498aae469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b8f4f92e6049dd" /><Relationship Type="http://schemas.openxmlformats.org/officeDocument/2006/relationships/notesSlide" Target="/ppt/notesSlides/notesSlide5.xml" Id="R95b8a2992e5c4fb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1061864bbf4be8" /><Relationship Type="http://schemas.openxmlformats.org/officeDocument/2006/relationships/notesSlide" Target="/ppt/notesSlides/notesSlide6.xml" Id="Rb54b9d8dcd4040e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3c0d21b0ed146b6" /><Relationship Type="http://schemas.openxmlformats.org/officeDocument/2006/relationships/notesSlide" Target="/ppt/notesSlides/notesSlide7.xml" Id="Rbdd27d9f6e4f46b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47b4106d964444" /><Relationship Type="http://schemas.openxmlformats.org/officeDocument/2006/relationships/notesSlide" Target="/ppt/notesSlides/notesSlide8.xml" Id="Rf5714cf7d4844c2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b03aeedaa24459" /><Relationship Type="http://schemas.openxmlformats.org/officeDocument/2006/relationships/notesSlide" Target="/ppt/notesSlides/notesSlide9.xml" Id="Ra2537d78cc2f4bd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d0c4fccf37e443b" /><Relationship Type="http://schemas.openxmlformats.org/officeDocument/2006/relationships/notesSlide" Target="/ppt/notesSlides/notesSlide10.xml" Id="R6e42bb42c08445a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3c87bb009e4ab1" /><Relationship Type="http://schemas.openxmlformats.org/officeDocument/2006/relationships/notesSlide" Target="/ppt/notesSlides/notesSlide11.xml" Id="R21ade760f1b241c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e647ea966241fb" /><Relationship Type="http://schemas.openxmlformats.org/officeDocument/2006/relationships/notesSlide" Target="/ppt/notesSlides/notesSlide12.xml" Id="Ra39ba2d384b149a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fe6e237b9c4a8a" /><Relationship Type="http://schemas.openxmlformats.org/officeDocument/2006/relationships/notesSlide" Target="/ppt/notesSlides/notesSlide13.xml" Id="R62ce9b085f7e4b4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b20e033a9e4b20" /><Relationship Type="http://schemas.openxmlformats.org/officeDocument/2006/relationships/notesSlide" Target="/ppt/notesSlides/notesSlide14.xml" Id="R830a21909ff8480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4853f8fdb6431c" /><Relationship Type="http://schemas.openxmlformats.org/officeDocument/2006/relationships/notesSlide" Target="/ppt/notesSlides/notesSlide15.xml" Id="Raeaa7d3c39834e9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d4725da18d94015" /><Relationship Type="http://schemas.openxmlformats.org/officeDocument/2006/relationships/notesSlide" Target="/ppt/notesSlides/notesSlide16.xml" Id="R6b2251dbee734b5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b9028d82bd4a6d" /><Relationship Type="http://schemas.openxmlformats.org/officeDocument/2006/relationships/notesSlide" Target="/ppt/notesSlides/notesSlide17.xml" Id="R726902e08fd24f5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38c4c2003b4c9d" /><Relationship Type="http://schemas.openxmlformats.org/officeDocument/2006/relationships/notesSlide" Target="/ppt/notesSlides/notesSlide18.xml" Id="Rd8a8853cb1eb4c9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49c275ac6e84758" /><Relationship Type="http://schemas.openxmlformats.org/officeDocument/2006/relationships/notesSlide" Target="/ppt/notesSlides/notesSlide19.xml" Id="Rfe0fc87f676242a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5e9acb568046a3" /><Relationship Type="http://schemas.openxmlformats.org/officeDocument/2006/relationships/notesSlide" Target="/ppt/notesSlides/notesSlide20.xml" Id="Rd4ac4c644c9b43c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28be7af6db4022" /><Relationship Type="http://schemas.openxmlformats.org/officeDocument/2006/relationships/notesSlide" Target="/ppt/notesSlides/notesSlide21.xml" Id="Re3cbdca4526346c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97058ea10843df" /><Relationship Type="http://schemas.openxmlformats.org/officeDocument/2006/relationships/notesSlide" Target="/ppt/notesSlides/notesSlide22.xml" Id="R8af886f992e34c0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b5576422a1436f" /><Relationship Type="http://schemas.openxmlformats.org/officeDocument/2006/relationships/notesSlide" Target="/ppt/notesSlides/notesSlide23.xml" Id="Rd662cec967774b8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866a8952104dab" /><Relationship Type="http://schemas.openxmlformats.org/officeDocument/2006/relationships/notesSlide" Target="/ppt/notesSlides/notesSlide24.xml" Id="R12642d145fd146c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930737199148cd" /><Relationship Type="http://schemas.openxmlformats.org/officeDocument/2006/relationships/notesSlide" Target="/ppt/notesSlides/notesSlide25.xml" Id="R6329c2ee5ab54c5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fb0f76084540a8" /><Relationship Type="http://schemas.openxmlformats.org/officeDocument/2006/relationships/notesSlide" Target="/ppt/notesSlides/notesSlide26.xml" Id="R89a42f95de754a5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a70178776074fa4" /><Relationship Type="http://schemas.openxmlformats.org/officeDocument/2006/relationships/notesSlide" Target="/ppt/notesSlides/notesSlide27.xml" Id="Re87ba9a460fc472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455a0c6e259488f" /><Relationship Type="http://schemas.openxmlformats.org/officeDocument/2006/relationships/notesSlide" Target="/ppt/notesSlides/notesSlide28.xml" Id="R5b5866db93be44d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c4b09b7abd49fd" /><Relationship Type="http://schemas.openxmlformats.org/officeDocument/2006/relationships/notesSlide" Target="/ppt/notesSlides/notesSlide29.xml" Id="Rc83f65fc27e444a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c27825cd25466f" /><Relationship Type="http://schemas.openxmlformats.org/officeDocument/2006/relationships/notesSlide" Target="/ppt/notesSlides/notesSlide30.xml" Id="R73f102b087b74ec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23c28851e34bbd" /><Relationship Type="http://schemas.openxmlformats.org/officeDocument/2006/relationships/notesSlide" Target="/ppt/notesSlides/notesSlide31.xml" Id="R84df40f7ffd44c1c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118017b7e64e93" /><Relationship Type="http://schemas.openxmlformats.org/officeDocument/2006/relationships/notesSlide" Target="/ppt/notesSlides/notesSlide32.xml" Id="Re2ad67e2c50c4ef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士師記第3章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Judges 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3:1  |  Judges 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耶和華留下這幾族，為要試驗那不曾知道與迦南爭戰之事的以色列人，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these are the nations which the LORD left, to prove Israel by them, even as many of Israel as had not known all the wars of Canaan;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3:2  |  Judges 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好叫以色列的後代又知道又學習未曾曉得的戰事。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Only that the generations of the children of Israel might know, to teach them war, at the least such as before knew nothing thereof;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3:3  |  Judges 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所[留下的]就是非利士的五個首領和一切迦南人、西頓人，並住黎巴嫩山的希未人，從巴力‧黑們山直到哈馬口。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Namely, five lords of the Philistines, and all the Canaanites, and the Sidonians, and the Hivites that dwelt in mount Lebanon, from mount Baal-hermon unto the entering in of Hamath.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3:4  |  Judges 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留[下]這幾族，為要試驗以色列人，知道他們肯聽從耶和華藉摩西吩咐他們列祖的誡命不肯。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were to prove Israel by them, to know whether they would hearken unto the commandments of the LORD, which he commanded their fathers by the hand of Moses.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3:5  |  Judges 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以色列人竟住在迦南人、赫人、亞摩利人、比利洗人、希未人、耶布斯人中間，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children of Israel dwelt among the Canaanites, Hittites, and Amorites, and Perizzites, and Hivites, and Jebusites: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3:6  |  Judges 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娶他們的女兒為妻，將自己的女兒嫁給他們的兒子，並事奉他們的神。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took their daughters to be their wives, and gave their daughters to their sons, and served their gods.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3:7  |  Judges 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以色列人行耶和華眼中看為惡的事，忘記耶和華－他們的神，去事奉諸巴力和亞舍拉，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children of Israel did evil in the sight of the LORD, and forgat the LORD their God, and served Baalim and the groves.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3:8  |  Judges 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所以耶和華的怒氣向以色列人發作，就把他們交在美索不達米亞王古珊‧利薩田的手中。以色列人服事古珊‧利薩田八年。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the anger of the LORD was hot against Israel, and he sold them into the hand of Chushan-rishathaim king of Mesopotamia: and the children of Israel served Chushan-rishathaim eight years.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3:9  |  Judges 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以色列人呼求耶和華的時候，耶和華就為他們興起一位拯救者救他們，就是迦勒兄弟基納斯的兒子俄陀聶。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the children of Israel cried unto the LORD, the LORD raised up a deliverer to the children of Israel, who delivered them, even Othniel the son of Kenaz, Caleb’s younger brother.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3:10  |  Judges 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耶和華的靈降在他身上，他就作了以色列的士師，出去爭戰。耶和華將美索不達米亞王古珊‧利薩田交在他手中，他便勝了古珊‧利薩田。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Spirit of the LORD came upon him, and he judged Israel, and went out to war: and the LORD delivered Chushan-rishathaim king of Mesopotamia into his hand; and his hand prevailed against Chushan-rishathaim.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3:11  |  Judges 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於是國中太平四十年。基納斯的兒子俄陀聶死了。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land had rest forty years. And Othniel the son of Kenaz died.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3:12  |  Judges 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以色列人又行耶和華眼中看為惡的事，耶和華就使摩押王伊磯倫強盛，攻擊以色列人。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children of Israel did evil again in the sight of the LORD: and the LORD strengthened Eglon the king of Moab against Israel, because they had done evil in the sight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3:13  |  Judges 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伊磯倫招聚亞捫人和亞瑪力人，去攻打以色列人，佔據棕樹城。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gathered unto him the children of Ammon and Amalek, and went and smote Israel, and possessed the city of palm trees.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3:14  |  Judges 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於是以色列人服事摩押王伊磯倫十八年。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the children of Israel served Eglon the king of Moab eighteen years.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3:15  |  Judges 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以色列人呼求耶和華的時候，耶和華就為他們興起一位拯救者，就是便雅憫人基拉的兒子以笏；他是左手便利的。以色列人託他送禮物給摩押王伊磯倫。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when the children of Israel cried unto the LORD, the LORD raised them up a deliverer, Ehud the son of Gera, a Benjamite, a man lefthanded: and by him the children of Israel sent a present unto Eglon the king of Moab.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3:16  |  Judges 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以笏打了一把兩刃的劍，長一肘，帶在右腿上衣服裏面。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Ehud made him a dagger which had two edges, of a cubit length; and he did gird it under his raiment upon his right thigh.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3:17  |  Judges 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他將禮物獻給摩押王伊磯倫（原來伊磯倫極其肥胖）；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brought the present unto Eglon king of Moab: and Eglon was a very fat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3:18  |  Judges 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以笏獻完禮物，便將抬禮物的人打發走了，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he had made an end to offer the present, he sent away the people that bare the present.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3:19  |  Judges 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自己卻從靠近吉甲鑿石之地回來，說：「王啊，我有一件機密事奏告你。」王說：「迴避吧！」於是左右侍立的人都退去了。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he himself turned again from the quarries that were by Gilgal, and said, I have a secret errand unto thee, O king: who said, Keep silence. And all that stood by him went out from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3:20  |  Judges 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以笏來到王面前；王獨自一人坐在涼樓上。以笏說：「我奉神的命報告你一件事。」王就從座位上站起來。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Ehud came unto him; and he was sitting in a summer parlour, which he had for himself alone. And Ehud said, I have a message from God unto thee. And he arose out of his seat.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3:21  |  Judges 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以笏便伸左手，從右腿上拔出劍來，刺入王的肚腹，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Ehud put forth his left hand, and took the dagger from his right thigh, and thrust it into his belly: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3:22  |  Judges 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連劍把都刺進去了。劍被肥肉夾住，他沒有從王的肚腹拔出來，且穿通了後身。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haft also went in after the blade; and the fat closed upon the blade, so that he could not draw the dagger out of his belly; and the dirt came 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3:23  |  Judges 3:23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以笏就出到遊廊，將樓門盡都關鎖。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Ehud went forth through the porch, and shut the doors of the parlour upon him, and locked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3:24  |  Judges 3:24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以笏出來之後，王的僕人到了，看見樓門關鎖，就說：「他必是在樓上大解。」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he was gone out, his servants came; and when they saw that, behold, the doors of the parlour were locked, they said, Surely he covereth his feet in his summer chamber.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3:25  |  Judges 3:25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他們等煩了，見仍不開樓門，就拿鑰匙開了，不料，他們的主人已死，倒在地上。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tarried till they were ashamed: and, behold, he opened not the doors of the parlour; therefore they took a key, and opened them: and, behold, their lord was fallen down dead on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3:26  |  Judges 3:26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他們耽延的時候，以笏就逃跑了，經過鑿石之地，逃到西伊拉；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Ehud escaped while they tarried, and passed beyond the quarries, and escaped unto Seirath.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3:27  |  Judges 3:27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到了，就在以法蓮山地吹角。以色列人隨着他下了山地，他在前頭引路，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pass, when he was come, that he blew a trumpet in the mountain of Ephraim, and the children of Israel went down with him from the mount, and he before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3:28  |  Judges 3:28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對他們說：「你們隨我來，因為耶和華已經把你們的仇敵摩押人交在你們手中。」於是他們跟着他下去，把守約旦河的渡口，不容摩押一人過去。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 unto them, Follow after me: for the LORD hath delivered your enemies the Moabites into your hand. And they went down after him, and took the fords of Jordan toward Moab, and suffered not a man to pass over.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3:29  |  Judges 3:29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那時擊殺了摩押人約有一萬，都是強壯的勇士，沒有一人逃脫。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slew of Moab at that time about ten thousand men, all lusty, and all men of valour; and there escaped not a man.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3:30  |  Judges 3:30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這樣，摩押就被以色列人制伏了。國中太平八十年。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Moab was subdued that day under the hand of Israel. And the land had rest fourscore years.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士師記 3:31  |  Judges 3:31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以笏之後，有亞拿的兒子珊迦，他用趕牛的棍子打死六百非利士人。他也救了以色列人。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after him was Shamgar the son of Anath, which slew of the Philistines six hundred men with an ox goad: and he also delivered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2026-08-30T03:57:21.9610000Z</dcterms:created>
  <dcterms:modified xsi:type="dcterms:W3CDTF">2026-08-30T03:57:21.9610000Z</dcterms:modified>
</coreProperties>
</file>