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9d2639bddf54c95" /><Relationship Type="http://schemas.openxmlformats.org/officeDocument/2006/relationships/extended-properties" Target="/docProps/app.xml" Id="R62e1498177554732" /><Relationship Type="http://schemas.openxmlformats.org/officeDocument/2006/relationships/officeDocument" Target="/ppt/presentation.xml" Id="Rf99846934ccd46c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bcc55abe4ce465a"/>
  </p:sldMasterIdLst>
  <p:notesMasterIdLst>
    <p:notesMasterId xmlns:r="http://schemas.openxmlformats.org/officeDocument/2006/relationships" r:id="R1e7297ae8a804fb1"/>
  </p:notesMasterIdLst>
  <p:sldIdLst>
    <p:sldId xmlns:r="http://schemas.openxmlformats.org/officeDocument/2006/relationships" id="256" r:id="R0bba9c3bd2754d1b"/>
    <p:sldId xmlns:r="http://schemas.openxmlformats.org/officeDocument/2006/relationships" id="257" r:id="R943c9c72f1074178"/>
    <p:sldId xmlns:r="http://schemas.openxmlformats.org/officeDocument/2006/relationships" id="258" r:id="Ra26def8814ad4c8c"/>
    <p:sldId xmlns:r="http://schemas.openxmlformats.org/officeDocument/2006/relationships" id="259" r:id="Re562a13b527f4207"/>
    <p:sldId xmlns:r="http://schemas.openxmlformats.org/officeDocument/2006/relationships" id="260" r:id="R3e5adc655eb3440c"/>
    <p:sldId xmlns:r="http://schemas.openxmlformats.org/officeDocument/2006/relationships" id="261" r:id="R19fa210666bd484e"/>
    <p:sldId xmlns:r="http://schemas.openxmlformats.org/officeDocument/2006/relationships" id="262" r:id="R1be62e7177e042b8"/>
    <p:sldId xmlns:r="http://schemas.openxmlformats.org/officeDocument/2006/relationships" id="263" r:id="Rf320156c90304712"/>
    <p:sldId xmlns:r="http://schemas.openxmlformats.org/officeDocument/2006/relationships" id="264" r:id="Rf11e3af00ed94c59"/>
    <p:sldId xmlns:r="http://schemas.openxmlformats.org/officeDocument/2006/relationships" id="265" r:id="Rfd876385d79d4dfc"/>
    <p:sldId xmlns:r="http://schemas.openxmlformats.org/officeDocument/2006/relationships" id="266" r:id="R53bbda91c5224645"/>
    <p:sldId xmlns:r="http://schemas.openxmlformats.org/officeDocument/2006/relationships" id="267" r:id="R37fb6afedf154e44"/>
    <p:sldId xmlns:r="http://schemas.openxmlformats.org/officeDocument/2006/relationships" id="268" r:id="Rd481ade3d99e4448"/>
    <p:sldId xmlns:r="http://schemas.openxmlformats.org/officeDocument/2006/relationships" id="269" r:id="R02cde312db29471a"/>
    <p:sldId xmlns:r="http://schemas.openxmlformats.org/officeDocument/2006/relationships" id="270" r:id="R194d8e89dc584b0f"/>
    <p:sldId xmlns:r="http://schemas.openxmlformats.org/officeDocument/2006/relationships" id="271" r:id="Rdef201b032f84968"/>
    <p:sldId xmlns:r="http://schemas.openxmlformats.org/officeDocument/2006/relationships" id="272" r:id="Rba5dbdff9b254074"/>
    <p:sldId xmlns:r="http://schemas.openxmlformats.org/officeDocument/2006/relationships" id="273" r:id="R3503c35e97f24603"/>
    <p:sldId xmlns:r="http://schemas.openxmlformats.org/officeDocument/2006/relationships" id="274" r:id="R57e968e222bb48c4"/>
    <p:sldId xmlns:r="http://schemas.openxmlformats.org/officeDocument/2006/relationships" id="275" r:id="R3a93ffb3c71a46f8"/>
    <p:sldId xmlns:r="http://schemas.openxmlformats.org/officeDocument/2006/relationships" id="276" r:id="R185964660e8b49e8"/>
    <p:sldId xmlns:r="http://schemas.openxmlformats.org/officeDocument/2006/relationships" id="277" r:id="R3b67935a035846e9"/>
    <p:sldId xmlns:r="http://schemas.openxmlformats.org/officeDocument/2006/relationships" id="278" r:id="R7f35fffe6aeb4e7b"/>
    <p:sldId xmlns:r="http://schemas.openxmlformats.org/officeDocument/2006/relationships" id="279" r:id="R58ffb0dbae704ba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4eb0df17d624f86" /><Relationship Type="http://schemas.openxmlformats.org/officeDocument/2006/relationships/slideMaster" Target="/ppt/slideMasters/slideMaster1.xml" Id="R5bcc55abe4ce465a" /><Relationship Type="http://schemas.openxmlformats.org/officeDocument/2006/relationships/notesMaster" Target="/ppt/notesMasters/notesMaster1.xml" Id="R1e7297ae8a804fb1" /><Relationship Type="http://schemas.openxmlformats.org/officeDocument/2006/relationships/presProps" Target="/ppt/presProps.xml" Id="Ra11ab1726bbc46c2" /><Relationship Type="http://schemas.openxmlformats.org/officeDocument/2006/relationships/tableStyles" Target="/ppt/tableStyles.xml" Id="Rfaa191381af0467c" /><Relationship Type="http://schemas.openxmlformats.org/officeDocument/2006/relationships/slide" Target="/ppt/slides/slide1.xml" Id="R0bba9c3bd2754d1b" /><Relationship Type="http://schemas.openxmlformats.org/officeDocument/2006/relationships/slide" Target="/ppt/slides/slide2.xml" Id="R943c9c72f1074178" /><Relationship Type="http://schemas.openxmlformats.org/officeDocument/2006/relationships/slide" Target="/ppt/slides/slide3.xml" Id="Ra26def8814ad4c8c" /><Relationship Type="http://schemas.openxmlformats.org/officeDocument/2006/relationships/slide" Target="/ppt/slides/slide4.xml" Id="Re562a13b527f4207" /><Relationship Type="http://schemas.openxmlformats.org/officeDocument/2006/relationships/slide" Target="/ppt/slides/slide5.xml" Id="R3e5adc655eb3440c" /><Relationship Type="http://schemas.openxmlformats.org/officeDocument/2006/relationships/slide" Target="/ppt/slides/slide6.xml" Id="R19fa210666bd484e" /><Relationship Type="http://schemas.openxmlformats.org/officeDocument/2006/relationships/slide" Target="/ppt/slides/slide7.xml" Id="R1be62e7177e042b8" /><Relationship Type="http://schemas.openxmlformats.org/officeDocument/2006/relationships/slide" Target="/ppt/slides/slide8.xml" Id="Rf320156c90304712" /><Relationship Type="http://schemas.openxmlformats.org/officeDocument/2006/relationships/slide" Target="/ppt/slides/slide9.xml" Id="Rf11e3af00ed94c59" /><Relationship Type="http://schemas.openxmlformats.org/officeDocument/2006/relationships/slide" Target="/ppt/slides/slide10.xml" Id="Rfd876385d79d4dfc" /><Relationship Type="http://schemas.openxmlformats.org/officeDocument/2006/relationships/slide" Target="/ppt/slides/slide11.xml" Id="R53bbda91c5224645" /><Relationship Type="http://schemas.openxmlformats.org/officeDocument/2006/relationships/slide" Target="/ppt/slides/slide12.xml" Id="R37fb6afedf154e44" /><Relationship Type="http://schemas.openxmlformats.org/officeDocument/2006/relationships/slide" Target="/ppt/slides/slide13.xml" Id="Rd481ade3d99e4448" /><Relationship Type="http://schemas.openxmlformats.org/officeDocument/2006/relationships/slide" Target="/ppt/slides/slide14.xml" Id="R02cde312db29471a" /><Relationship Type="http://schemas.openxmlformats.org/officeDocument/2006/relationships/slide" Target="/ppt/slides/slide15.xml" Id="R194d8e89dc584b0f" /><Relationship Type="http://schemas.openxmlformats.org/officeDocument/2006/relationships/slide" Target="/ppt/slides/slide16.xml" Id="Rdef201b032f84968" /><Relationship Type="http://schemas.openxmlformats.org/officeDocument/2006/relationships/slide" Target="/ppt/slides/slide17.xml" Id="Rba5dbdff9b254074" /><Relationship Type="http://schemas.openxmlformats.org/officeDocument/2006/relationships/slide" Target="/ppt/slides/slide18.xml" Id="R3503c35e97f24603" /><Relationship Type="http://schemas.openxmlformats.org/officeDocument/2006/relationships/slide" Target="/ppt/slides/slide19.xml" Id="R57e968e222bb48c4" /><Relationship Type="http://schemas.openxmlformats.org/officeDocument/2006/relationships/slide" Target="/ppt/slides/slide20.xml" Id="R3a93ffb3c71a46f8" /><Relationship Type="http://schemas.openxmlformats.org/officeDocument/2006/relationships/slide" Target="/ppt/slides/slide21.xml" Id="R185964660e8b49e8" /><Relationship Type="http://schemas.openxmlformats.org/officeDocument/2006/relationships/slide" Target="/ppt/slides/slide22.xml" Id="R3b67935a035846e9" /><Relationship Type="http://schemas.openxmlformats.org/officeDocument/2006/relationships/slide" Target="/ppt/slides/slide23.xml" Id="R7f35fffe6aeb4e7b" /><Relationship Type="http://schemas.openxmlformats.org/officeDocument/2006/relationships/slide" Target="/ppt/slides/slide24.xml" Id="R58ffb0dbae704ba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fbf89f73cf74ef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167f87f40054eb8" /><Relationship Type="http://schemas.openxmlformats.org/officeDocument/2006/relationships/notesMaster" Target="/ppt/notesMasters/notesMaster1.xml" Id="R874a77e76dfd4ee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8f1825c7f734b40" /><Relationship Type="http://schemas.openxmlformats.org/officeDocument/2006/relationships/notesMaster" Target="/ppt/notesMasters/notesMaster1.xml" Id="Re1a327f26586471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97e050f061e4216" /><Relationship Type="http://schemas.openxmlformats.org/officeDocument/2006/relationships/notesMaster" Target="/ppt/notesMasters/notesMaster1.xml" Id="Rb787355e83cd4a4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31ef7d628a44d21" /><Relationship Type="http://schemas.openxmlformats.org/officeDocument/2006/relationships/notesMaster" Target="/ppt/notesMasters/notesMaster1.xml" Id="R4edb6c835e8d4f0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6bb7ba70460405f" /><Relationship Type="http://schemas.openxmlformats.org/officeDocument/2006/relationships/notesMaster" Target="/ppt/notesMasters/notesMaster1.xml" Id="R898d2c08217b4de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3406ea3caaf4412" /><Relationship Type="http://schemas.openxmlformats.org/officeDocument/2006/relationships/notesMaster" Target="/ppt/notesMasters/notesMaster1.xml" Id="Rc66d1332415f47a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fef1cfc31224de9" /><Relationship Type="http://schemas.openxmlformats.org/officeDocument/2006/relationships/notesMaster" Target="/ppt/notesMasters/notesMaster1.xml" Id="Rfdfe6526d622466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5f8933aa7e5454d" /><Relationship Type="http://schemas.openxmlformats.org/officeDocument/2006/relationships/notesMaster" Target="/ppt/notesMasters/notesMaster1.xml" Id="R774302bb7400405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463a0d5312d4f40" /><Relationship Type="http://schemas.openxmlformats.org/officeDocument/2006/relationships/notesMaster" Target="/ppt/notesMasters/notesMaster1.xml" Id="R45d704cfc4244b9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c0efa38b1694693" /><Relationship Type="http://schemas.openxmlformats.org/officeDocument/2006/relationships/notesMaster" Target="/ppt/notesMasters/notesMaster1.xml" Id="R2a1acef135a3470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8cb99aa18a644d7" /><Relationship Type="http://schemas.openxmlformats.org/officeDocument/2006/relationships/notesMaster" Target="/ppt/notesMasters/notesMaster1.xml" Id="R6d6fbe4e0c174ec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93f3851fe80450f" /><Relationship Type="http://schemas.openxmlformats.org/officeDocument/2006/relationships/notesMaster" Target="/ppt/notesMasters/notesMaster1.xml" Id="Rdeb874c7e24e487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106c684b4474c02" /><Relationship Type="http://schemas.openxmlformats.org/officeDocument/2006/relationships/notesMaster" Target="/ppt/notesMasters/notesMaster1.xml" Id="Ra3c3847f6c8246b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8804586332e4fcd" /><Relationship Type="http://schemas.openxmlformats.org/officeDocument/2006/relationships/notesMaster" Target="/ppt/notesMasters/notesMaster1.xml" Id="R00f70a386a1b449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228ee1bf0314774" /><Relationship Type="http://schemas.openxmlformats.org/officeDocument/2006/relationships/notesMaster" Target="/ppt/notesMasters/notesMaster1.xml" Id="R93fb8ede794c446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b98e20f3c6349ee" /><Relationship Type="http://schemas.openxmlformats.org/officeDocument/2006/relationships/notesMaster" Target="/ppt/notesMasters/notesMaster1.xml" Id="R69d9d1b877334e0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4b14de8ac474d17" /><Relationship Type="http://schemas.openxmlformats.org/officeDocument/2006/relationships/notesMaster" Target="/ppt/notesMasters/notesMaster1.xml" Id="R9b1d546f6d294b2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dde00f03d4647a2" /><Relationship Type="http://schemas.openxmlformats.org/officeDocument/2006/relationships/notesMaster" Target="/ppt/notesMasters/notesMaster1.xml" Id="Rb79f51adcda5426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d6a45bcdad64c58" /><Relationship Type="http://schemas.openxmlformats.org/officeDocument/2006/relationships/notesMaster" Target="/ppt/notesMasters/notesMaster1.xml" Id="Rba8b3d731a004ae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3b2abdf619347b5" /><Relationship Type="http://schemas.openxmlformats.org/officeDocument/2006/relationships/notesMaster" Target="/ppt/notesMasters/notesMaster1.xml" Id="R7a13c204274144d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3e220f9c7cd4bb6" /><Relationship Type="http://schemas.openxmlformats.org/officeDocument/2006/relationships/notesMaster" Target="/ppt/notesMasters/notesMaster1.xml" Id="R30b4323ad95940d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f4974379c6c4a3e" /><Relationship Type="http://schemas.openxmlformats.org/officeDocument/2006/relationships/notesMaster" Target="/ppt/notesMasters/notesMaster1.xml" Id="Rc489bf5edbe34a9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ae218ef66174aaf" /><Relationship Type="http://schemas.openxmlformats.org/officeDocument/2006/relationships/notesMaster" Target="/ppt/notesMasters/notesMaster1.xml" Id="R3127ffab189e424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ac9115acb124f66" /><Relationship Type="http://schemas.openxmlformats.org/officeDocument/2006/relationships/notesMaster" Target="/ppt/notesMasters/notesMaster1.xml" Id="R71e654c1bb57427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2a1284036ad4aca" /><Relationship Type="http://schemas.openxmlformats.org/officeDocument/2006/relationships/image" Target="/ppt/media/image.png" Id="R4bd61289ffad4749" /><Relationship Type="http://schemas.openxmlformats.org/officeDocument/2006/relationships/image" Target="/ppt/media/image2.png" Id="Rebb57b459be943b6" /><Relationship Type="http://schemas.openxmlformats.org/officeDocument/2006/relationships/image" Target="/ppt/media/image.jpeg" Id="R870853d9f28249d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404f5a71364d1a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4bd61289ffad4749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ebb57b459be943b6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0853d9f28249d4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c2b249be29040c8" /><Relationship Type="http://schemas.openxmlformats.org/officeDocument/2006/relationships/slideLayout" Target="/ppt/slideLayouts/slideLayout1.xml" Id="R0f46ae987faf4d35" /><Relationship Type="http://schemas.openxmlformats.org/officeDocument/2006/relationships/slideLayout" Target="/ppt/slideLayouts/slideLayout2.xml" Id="Reb941c3e7ba04d96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f46ae987faf4d35"/>
    <p:sldLayoutId xmlns:r="http://schemas.openxmlformats.org/officeDocument/2006/relationships" id="2147483650" r:id="Reb941c3e7ba04d96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074d6f3b714482" /><Relationship Type="http://schemas.openxmlformats.org/officeDocument/2006/relationships/notesSlide" Target="/ppt/notesSlides/notesSlide1.xml" Id="R3f58002834ac4e9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b3a35869354f59" /><Relationship Type="http://schemas.openxmlformats.org/officeDocument/2006/relationships/notesSlide" Target="/ppt/notesSlides/notesSlide2.xml" Id="Rc630f2fc0c9a467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86a60f28294029" /><Relationship Type="http://schemas.openxmlformats.org/officeDocument/2006/relationships/notesSlide" Target="/ppt/notesSlides/notesSlide3.xml" Id="Rdeacdffd355b40f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bc2a4964c040e8" /><Relationship Type="http://schemas.openxmlformats.org/officeDocument/2006/relationships/notesSlide" Target="/ppt/notesSlides/notesSlide4.xml" Id="Raa43afa2ea44473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a3c13dfe2741ed" /><Relationship Type="http://schemas.openxmlformats.org/officeDocument/2006/relationships/notesSlide" Target="/ppt/notesSlides/notesSlide5.xml" Id="R74498ce052b2418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678a29d4ff4ab7" /><Relationship Type="http://schemas.openxmlformats.org/officeDocument/2006/relationships/notesSlide" Target="/ppt/notesSlides/notesSlide6.xml" Id="R5ed8c239a8a74c8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6a2eb5c248a4440" /><Relationship Type="http://schemas.openxmlformats.org/officeDocument/2006/relationships/notesSlide" Target="/ppt/notesSlides/notesSlide7.xml" Id="Rde21e811cc2148a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914b03d86648d0" /><Relationship Type="http://schemas.openxmlformats.org/officeDocument/2006/relationships/notesSlide" Target="/ppt/notesSlides/notesSlide8.xml" Id="Rbe791863b8f94ae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83a2f0a6f1412d" /><Relationship Type="http://schemas.openxmlformats.org/officeDocument/2006/relationships/notesSlide" Target="/ppt/notesSlides/notesSlide9.xml" Id="Rce6b77f5904d425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2312e2ae7140ea" /><Relationship Type="http://schemas.openxmlformats.org/officeDocument/2006/relationships/notesSlide" Target="/ppt/notesSlides/notesSlide10.xml" Id="Refd6c713e7554d7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6b25005ba44058" /><Relationship Type="http://schemas.openxmlformats.org/officeDocument/2006/relationships/notesSlide" Target="/ppt/notesSlides/notesSlide11.xml" Id="Rba6d483792144af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9703560705448f" /><Relationship Type="http://schemas.openxmlformats.org/officeDocument/2006/relationships/notesSlide" Target="/ppt/notesSlides/notesSlide12.xml" Id="Reeee6254aec142b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930bfe698a64a0c" /><Relationship Type="http://schemas.openxmlformats.org/officeDocument/2006/relationships/notesSlide" Target="/ppt/notesSlides/notesSlide13.xml" Id="Rac2a5c1d2af1430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484b4ec99e4f20" /><Relationship Type="http://schemas.openxmlformats.org/officeDocument/2006/relationships/notesSlide" Target="/ppt/notesSlides/notesSlide14.xml" Id="R651206d501da46c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49efb931a34ce8" /><Relationship Type="http://schemas.openxmlformats.org/officeDocument/2006/relationships/notesSlide" Target="/ppt/notesSlides/notesSlide15.xml" Id="R9b29f83e946a47c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58630f58334cd7" /><Relationship Type="http://schemas.openxmlformats.org/officeDocument/2006/relationships/notesSlide" Target="/ppt/notesSlides/notesSlide16.xml" Id="R83c32ad50845458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9fed0e0d514bde" /><Relationship Type="http://schemas.openxmlformats.org/officeDocument/2006/relationships/notesSlide" Target="/ppt/notesSlides/notesSlide17.xml" Id="Rd2e8e1b7fea54b1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3ca200bc3b468f" /><Relationship Type="http://schemas.openxmlformats.org/officeDocument/2006/relationships/notesSlide" Target="/ppt/notesSlides/notesSlide18.xml" Id="R8f72558c6e43485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fb3282b3c94586" /><Relationship Type="http://schemas.openxmlformats.org/officeDocument/2006/relationships/notesSlide" Target="/ppt/notesSlides/notesSlide19.xml" Id="R4beff4a5fe11494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89b61083ad4db3" /><Relationship Type="http://schemas.openxmlformats.org/officeDocument/2006/relationships/notesSlide" Target="/ppt/notesSlides/notesSlide20.xml" Id="Ra5cb65d86f7243d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5297851ae9458e" /><Relationship Type="http://schemas.openxmlformats.org/officeDocument/2006/relationships/notesSlide" Target="/ppt/notesSlides/notesSlide21.xml" Id="Rd2fdce5837bc45a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cefdf7e0af4e91" /><Relationship Type="http://schemas.openxmlformats.org/officeDocument/2006/relationships/notesSlide" Target="/ppt/notesSlides/notesSlide22.xml" Id="R6acf3cb96218486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7bb2c010db54acd" /><Relationship Type="http://schemas.openxmlformats.org/officeDocument/2006/relationships/notesSlide" Target="/ppt/notesSlides/notesSlide23.xml" Id="R000b7dc2d152439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80de476cd14322" /><Relationship Type="http://schemas.openxmlformats.org/officeDocument/2006/relationships/notesSlide" Target="/ppt/notesSlides/notesSlide24.xml" Id="R9695302813a0458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詩篇第50章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50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50:1  |  Psalms 50:1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亞薩的詩。 大能者神－耶和華已經發言招呼天下， 從日出之地到日落之處。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Psalm of Asaph. The mighty God, even the LORD, hath spoken, and called the earth from the rising of the sun unto the going down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50:2  |  Psalms 50:2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從全美的錫安中， 神已經發光了。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Out of Zion, the perfection of beauty, God hath shined.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50:3  |  Psalms 50:3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我們的神要來，決不閉口。 有烈火在他面前吞滅； 有暴風在他四圍大颳。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Our God shall come, and shall not keep silence: a fire shall devour before him, and it shall be very tempestuous round about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50:4  |  Psalms 50:4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他招呼上天下地， 為要審判他的民，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call to the heavens from above, and to the earth, that he may judge his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50:5  |  Psalms 50:5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說：招聚我的聖民到我這裏來， 就是那些用祭物與我立約的人。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Gather my saints together unto me; those that have made a covenant with me by sacrifice.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50:6  |  Psalms 50:6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諸天必表明他的公義， 因為神是施行審判的。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heavens shall declare his righteousness: for God is judge himself.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50:7  |  Psalms 50:7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我的民哪，你們當聽我的話！ 以色列啊，我要勸戒你； 我是神，是你的神！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Hear, O my people, and I will speak; O Israel, and I will testify against thee: I am God, even thy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50:8  |  Psalms 50:8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我並不因你的祭物責備你； 你的燔祭常在我面前。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not reprove thee for thy sacrifices or thy burnt offerings, to have been continually before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50:9  |  Psalms 50:9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我不從你家中取公牛， 也不從你圈內取山羊；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take no bullock out of thy house, nor he goats out of thy folds.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50:10  |  Psalms 50:10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因為，樹林中的百獸是我的， 千山上的牲畜也是我的。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every beast of the forest is mine, and the cattle upon a thousand hills.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50:11  |  Psalms 50:11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山中的飛鳥，我都知道； 野地的走獸也都屬我。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know all the fowls of the mountains: and the wild beasts of the field are mine.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50:12  |  Psalms 50:12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我若是飢餓，我不用告訴你， 因為世界和其中所充滿的都是我的。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were hungry, I would not tell thee: for the world is mine, and the fulness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50:13  |  Psalms 50:13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我豈吃公牛的肉呢？ 我豈喝山羊的血呢？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Will I eat the flesh of bulls, or drink the blood of goats?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50:14  |  Psalms 50:14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你們要以感謝為祭獻與神， 又要向至高者還你的願，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Offer unto God thanksgiving; and pay thy vows unto the most High: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50:15  |  Psalms 50:15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並要在患難之日求告我； 我必搭救你，你也要榮耀我。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call upon me in the day of trouble: I will deliver thee, and thou shalt glorify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50:16  |  Psalms 50:16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但神對惡人說：你怎敢傳說我的律例， 口中提到我的約呢？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unto the wicked God saith, What hast thou to do to declare my statutes, or that thou shouldest take my covenant in thy mouth?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50:17  |  Psalms 50:17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其實你恨惡管教， 將我的言語丟在背後。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Seeing thou hatest instruction, and castest my words behind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50:18  |  Psalms 50:18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你見了盜賊就樂意與他同夥， 又與行姦淫的人一同有分。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thou sawest a thief, then thou consentedst with him, and hast been partaker with adulterers.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50:19  |  Psalms 50:19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你口任說惡言； 你舌編造詭詐。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givest thy mouth to evil, and thy tongue frameth deceit.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50:20  |  Psalms 50:20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你坐着毀謗你的兄弟， 讒毀你親母的兒子。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sittest and speakest against thy brother; thou slanderest thine own mother’s son.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50:21  |  Psalms 50:21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你行了這些事，我還閉口不言， 你想我恰和你一樣； 其實我要責備你，將這些事擺在你眼前。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things hast thou done, and I kept silence; thou thoughtest that I was altogether such an one as thyself: but I will reprove thee, and set them in order before thine eyes.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50:22  |  Psalms 50:22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你們忘記神的，要思想這事， 免得我把你們撕碎，無人搭救。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consider this, ye that forget God, lest I tear you in pieces, and there be none to deliver.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50:23  |  Psalms 50:23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凡以感謝獻上為祭的便是榮耀我； 那按正路而行的，我必使他得着我的救恩。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 offereth praise glorifieth me: and to him that ordereth his conversation aright will I shew the salvation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2026-08-30T04:31:08.6420000Z</dcterms:created>
  <dcterms:modified xsi:type="dcterms:W3CDTF">2026-08-30T04:31:08.6420000Z</dcterms:modified>
</coreProperties>
</file>