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399b0afc3e4fa5" /><Relationship Type="http://schemas.openxmlformats.org/officeDocument/2006/relationships/extended-properties" Target="/docProps/app.xml" Id="R330f130a4e604c05" /><Relationship Type="http://schemas.openxmlformats.org/officeDocument/2006/relationships/officeDocument" Target="/ppt/presentation.xml" Id="R7dd0d0faf9204a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89e9a307484c4b"/>
  </p:sldMasterIdLst>
  <p:notesMasterIdLst>
    <p:notesMasterId xmlns:r="http://schemas.openxmlformats.org/officeDocument/2006/relationships" r:id="Rb91e3eae456040a2"/>
  </p:notesMasterIdLst>
  <p:sldIdLst>
    <p:sldId xmlns:r="http://schemas.openxmlformats.org/officeDocument/2006/relationships" id="256" r:id="Rd276b67143e34b33"/>
    <p:sldId xmlns:r="http://schemas.openxmlformats.org/officeDocument/2006/relationships" id="257" r:id="Rab2773f468f34115"/>
    <p:sldId xmlns:r="http://schemas.openxmlformats.org/officeDocument/2006/relationships" id="258" r:id="Ra2defb59cd9c4976"/>
    <p:sldId xmlns:r="http://schemas.openxmlformats.org/officeDocument/2006/relationships" id="259" r:id="R3569630e50f14417"/>
    <p:sldId xmlns:r="http://schemas.openxmlformats.org/officeDocument/2006/relationships" id="260" r:id="R950f2250c54a4541"/>
    <p:sldId xmlns:r="http://schemas.openxmlformats.org/officeDocument/2006/relationships" id="261" r:id="R60809e697325437e"/>
    <p:sldId xmlns:r="http://schemas.openxmlformats.org/officeDocument/2006/relationships" id="262" r:id="Rbacf16bcad7e4d1a"/>
    <p:sldId xmlns:r="http://schemas.openxmlformats.org/officeDocument/2006/relationships" id="263" r:id="R7f8ff73b29d344a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5fc2cf01ee494f" /><Relationship Type="http://schemas.openxmlformats.org/officeDocument/2006/relationships/slideMaster" Target="/ppt/slideMasters/slideMaster1.xml" Id="R8789e9a307484c4b" /><Relationship Type="http://schemas.openxmlformats.org/officeDocument/2006/relationships/notesMaster" Target="/ppt/notesMasters/notesMaster1.xml" Id="Rb91e3eae456040a2" /><Relationship Type="http://schemas.openxmlformats.org/officeDocument/2006/relationships/presProps" Target="/ppt/presProps.xml" Id="Rcce2744079d74f11" /><Relationship Type="http://schemas.openxmlformats.org/officeDocument/2006/relationships/tableStyles" Target="/ppt/tableStyles.xml" Id="Rfee80d733546483f" /><Relationship Type="http://schemas.openxmlformats.org/officeDocument/2006/relationships/slide" Target="/ppt/slides/slide1.xml" Id="Rd276b67143e34b33" /><Relationship Type="http://schemas.openxmlformats.org/officeDocument/2006/relationships/slide" Target="/ppt/slides/slide2.xml" Id="Rab2773f468f34115" /><Relationship Type="http://schemas.openxmlformats.org/officeDocument/2006/relationships/slide" Target="/ppt/slides/slide3.xml" Id="Ra2defb59cd9c4976" /><Relationship Type="http://schemas.openxmlformats.org/officeDocument/2006/relationships/slide" Target="/ppt/slides/slide4.xml" Id="R3569630e50f14417" /><Relationship Type="http://schemas.openxmlformats.org/officeDocument/2006/relationships/slide" Target="/ppt/slides/slide5.xml" Id="R950f2250c54a4541" /><Relationship Type="http://schemas.openxmlformats.org/officeDocument/2006/relationships/slide" Target="/ppt/slides/slide6.xml" Id="R60809e697325437e" /><Relationship Type="http://schemas.openxmlformats.org/officeDocument/2006/relationships/slide" Target="/ppt/slides/slide7.xml" Id="Rbacf16bcad7e4d1a" /><Relationship Type="http://schemas.openxmlformats.org/officeDocument/2006/relationships/slide" Target="/ppt/slides/slide8.xml" Id="R7f8ff73b29d344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cd68c666dd46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dc69f82f52424a" /><Relationship Type="http://schemas.openxmlformats.org/officeDocument/2006/relationships/notesMaster" Target="/ppt/notesMasters/notesMaster1.xml" Id="Rc527cbc2ea6141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8b318a14554e2d" /><Relationship Type="http://schemas.openxmlformats.org/officeDocument/2006/relationships/notesMaster" Target="/ppt/notesMasters/notesMaster1.xml" Id="R2f75628f18ec45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129594fe3945b0" /><Relationship Type="http://schemas.openxmlformats.org/officeDocument/2006/relationships/notesMaster" Target="/ppt/notesMasters/notesMaster1.xml" Id="Rf4c825a6614049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efff9ada144d81" /><Relationship Type="http://schemas.openxmlformats.org/officeDocument/2006/relationships/notesMaster" Target="/ppt/notesMasters/notesMaster1.xml" Id="R110395962daa4d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51958f299d48d9" /><Relationship Type="http://schemas.openxmlformats.org/officeDocument/2006/relationships/notesMaster" Target="/ppt/notesMasters/notesMaster1.xml" Id="Rb0ac4f4f4c3248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61c7db2b66451f" /><Relationship Type="http://schemas.openxmlformats.org/officeDocument/2006/relationships/notesMaster" Target="/ppt/notesMasters/notesMaster1.xml" Id="Reca02f9369a342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a34da916924cc0" /><Relationship Type="http://schemas.openxmlformats.org/officeDocument/2006/relationships/notesMaster" Target="/ppt/notesMasters/notesMaster1.xml" Id="R8ab39ace30ea46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31c45dbe814b7c" /><Relationship Type="http://schemas.openxmlformats.org/officeDocument/2006/relationships/notesMaster" Target="/ppt/notesMasters/notesMaster1.xml" Id="Rf35131e6a3a24d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a3feb315c046f1" /><Relationship Type="http://schemas.openxmlformats.org/officeDocument/2006/relationships/image" Target="/ppt/media/image.png" Id="Rdf231ad6f876460f" /><Relationship Type="http://schemas.openxmlformats.org/officeDocument/2006/relationships/image" Target="/ppt/media/image2.png" Id="Ra5bbb4c394f84412" /><Relationship Type="http://schemas.openxmlformats.org/officeDocument/2006/relationships/image" Target="/ppt/media/image.jpeg" Id="R06c481a9c3c449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4db666a68a409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f231ad6f876460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5bbb4c394f8441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481a9c3c4497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ae18c22e134aea" /><Relationship Type="http://schemas.openxmlformats.org/officeDocument/2006/relationships/slideLayout" Target="/ppt/slideLayouts/slideLayout1.xml" Id="Ra668a9abb5c84d24" /><Relationship Type="http://schemas.openxmlformats.org/officeDocument/2006/relationships/slideLayout" Target="/ppt/slideLayouts/slideLayout2.xml" Id="Rc01a43a52aea42a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68a9abb5c84d24"/>
    <p:sldLayoutId xmlns:r="http://schemas.openxmlformats.org/officeDocument/2006/relationships" id="2147483650" r:id="Rc01a43a52aea42a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6606859c4c498e" /><Relationship Type="http://schemas.openxmlformats.org/officeDocument/2006/relationships/notesSlide" Target="/ppt/notesSlides/notesSlide1.xml" Id="R575122264c4043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604aefd86443dd" /><Relationship Type="http://schemas.openxmlformats.org/officeDocument/2006/relationships/notesSlide" Target="/ppt/notesSlides/notesSlide2.xml" Id="R66093669242c4e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0313fc570a4d33" /><Relationship Type="http://schemas.openxmlformats.org/officeDocument/2006/relationships/notesSlide" Target="/ppt/notesSlides/notesSlide3.xml" Id="R09976884f8e74a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729725ad7b4c62" /><Relationship Type="http://schemas.openxmlformats.org/officeDocument/2006/relationships/notesSlide" Target="/ppt/notesSlides/notesSlide4.xml" Id="R82ae725f458a41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0c939e66e64500" /><Relationship Type="http://schemas.openxmlformats.org/officeDocument/2006/relationships/notesSlide" Target="/ppt/notesSlides/notesSlide5.xml" Id="Raa8296e0d5c24c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d01cf0a0f4292" /><Relationship Type="http://schemas.openxmlformats.org/officeDocument/2006/relationships/notesSlide" Target="/ppt/notesSlides/notesSlide6.xml" Id="Rdf4215df1bb348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2f693e1d34bf9" /><Relationship Type="http://schemas.openxmlformats.org/officeDocument/2006/relationships/notesSlide" Target="/ppt/notesSlides/notesSlide7.xml" Id="R0c697f546a8a47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f9e51f4b0e417f" /><Relationship Type="http://schemas.openxmlformats.org/officeDocument/2006/relationships/notesSlide" Target="/ppt/notesSlides/notesSlide8.xml" Id="Rd7fdf2f2389d46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54:1  |  Psalms 54:1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西弗人來對掃羅說：「大衛豈不是在我們那裏藏身嗎？」那時，大衛作這訓誨詩，交與伶長。用絲弦的樂器。 神啊，求你以你的名救我， 憑你的大能為我伸冤。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on Neginoth, Maschil, A Psalm of David, when the Ziphims came and said to Saul, Doth not David hide himself with us? Save me, O God, by thy name, and judge me by thy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54:2  |  Psalms 54:2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神啊，求你聽我的禱告， 留心聽我口中的言語。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my prayer, O God; give ear to the words of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54:3  |  Psalms 54:3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因為，外人起來攻擊我， 強暴人尋索我的命； 他們眼中沒有神。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strangers are risen up against me, and oppressors seek after my soul: they have not set God before them.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54:4  |  Psalms 54:4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神是幫助我的，是扶持我命的。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God is mine helper: the Lord is with them that uphold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54:5  |  Psalms 54:5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他要報應我仇敵所行的惡； 求你憑你的誠實滅絕他們。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reward evil unto mine enemies: cut them off in thy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54:6  |  Psalms 54:6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我要把甘心祭獻給你。 耶和華啊，我要稱讚你的名；這名本為美好。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freely sacrifice unto thee: I will praise thy name, O LORD; for it is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54:7  |  Psalms 54:7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他從一切的急難中把我救出來； 我的眼睛也看見了我仇敵[遭報]。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delivered me out of all trouble: and mine eye hath seen his desire upon mine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2026-08-30T04:31:40.9820000Z</dcterms:created>
  <dcterms:modified xsi:type="dcterms:W3CDTF">2026-08-30T04:31:40.9820000Z</dcterms:modified>
</coreProperties>
</file>