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e3bfd542364968" /><Relationship Type="http://schemas.openxmlformats.org/officeDocument/2006/relationships/extended-properties" Target="/docProps/app.xml" Id="R5c6f71d7edcd4cc7" /><Relationship Type="http://schemas.openxmlformats.org/officeDocument/2006/relationships/officeDocument" Target="/ppt/presentation.xml" Id="R25862777b76d43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a70badf3da45d7"/>
  </p:sldMasterIdLst>
  <p:notesMasterIdLst>
    <p:notesMasterId xmlns:r="http://schemas.openxmlformats.org/officeDocument/2006/relationships" r:id="R54ec50c3a98b4d8d"/>
  </p:notesMasterIdLst>
  <p:sldIdLst>
    <p:sldId xmlns:r="http://schemas.openxmlformats.org/officeDocument/2006/relationships" id="256" r:id="R7819b55274b14c8a"/>
    <p:sldId xmlns:r="http://schemas.openxmlformats.org/officeDocument/2006/relationships" id="257" r:id="R9249c5e1181b4885"/>
    <p:sldId xmlns:r="http://schemas.openxmlformats.org/officeDocument/2006/relationships" id="258" r:id="R42c70805114148fd"/>
    <p:sldId xmlns:r="http://schemas.openxmlformats.org/officeDocument/2006/relationships" id="259" r:id="Rdd7c7de81f6c4f16"/>
    <p:sldId xmlns:r="http://schemas.openxmlformats.org/officeDocument/2006/relationships" id="260" r:id="Rd6bc4c6446144f84"/>
    <p:sldId xmlns:r="http://schemas.openxmlformats.org/officeDocument/2006/relationships" id="261" r:id="R1b58d26d811a4a7f"/>
    <p:sldId xmlns:r="http://schemas.openxmlformats.org/officeDocument/2006/relationships" id="262" r:id="R5f7749a61db841f5"/>
    <p:sldId xmlns:r="http://schemas.openxmlformats.org/officeDocument/2006/relationships" id="263" r:id="R67e5852208f04edd"/>
    <p:sldId xmlns:r="http://schemas.openxmlformats.org/officeDocument/2006/relationships" id="264" r:id="R7e73bd0ea1844c8c"/>
    <p:sldId xmlns:r="http://schemas.openxmlformats.org/officeDocument/2006/relationships" id="265" r:id="Re4ebadbd453f4351"/>
    <p:sldId xmlns:r="http://schemas.openxmlformats.org/officeDocument/2006/relationships" id="266" r:id="Rff2dc2ec48494fdb"/>
    <p:sldId xmlns:r="http://schemas.openxmlformats.org/officeDocument/2006/relationships" id="267" r:id="R1c5aa96f25294956"/>
    <p:sldId xmlns:r="http://schemas.openxmlformats.org/officeDocument/2006/relationships" id="268" r:id="Rbdd2a336bc854719"/>
    <p:sldId xmlns:r="http://schemas.openxmlformats.org/officeDocument/2006/relationships" id="269" r:id="Rfaaaaabda60f4859"/>
    <p:sldId xmlns:r="http://schemas.openxmlformats.org/officeDocument/2006/relationships" id="270" r:id="R85bea4d2e60945e1"/>
    <p:sldId xmlns:r="http://schemas.openxmlformats.org/officeDocument/2006/relationships" id="271" r:id="R08e4fcd03d844ed2"/>
    <p:sldId xmlns:r="http://schemas.openxmlformats.org/officeDocument/2006/relationships" id="272" r:id="Rf31c7d99fe884087"/>
    <p:sldId xmlns:r="http://schemas.openxmlformats.org/officeDocument/2006/relationships" id="273" r:id="Rcbccd3ee0ac54e3a"/>
    <p:sldId xmlns:r="http://schemas.openxmlformats.org/officeDocument/2006/relationships" id="274" r:id="R9fea18ff43f04309"/>
    <p:sldId xmlns:r="http://schemas.openxmlformats.org/officeDocument/2006/relationships" id="275" r:id="R3e8c461820f54735"/>
    <p:sldId xmlns:r="http://schemas.openxmlformats.org/officeDocument/2006/relationships" id="276" r:id="R4ef75d7cb37f4bf6"/>
    <p:sldId xmlns:r="http://schemas.openxmlformats.org/officeDocument/2006/relationships" id="277" r:id="R95fd158bd0dc48d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c0285f1efe4333" /><Relationship Type="http://schemas.openxmlformats.org/officeDocument/2006/relationships/slideMaster" Target="/ppt/slideMasters/slideMaster1.xml" Id="R59a70badf3da45d7" /><Relationship Type="http://schemas.openxmlformats.org/officeDocument/2006/relationships/notesMaster" Target="/ppt/notesMasters/notesMaster1.xml" Id="R54ec50c3a98b4d8d" /><Relationship Type="http://schemas.openxmlformats.org/officeDocument/2006/relationships/presProps" Target="/ppt/presProps.xml" Id="R3335c7d0b46c452d" /><Relationship Type="http://schemas.openxmlformats.org/officeDocument/2006/relationships/tableStyles" Target="/ppt/tableStyles.xml" Id="R0e0ba06dec7c481f" /><Relationship Type="http://schemas.openxmlformats.org/officeDocument/2006/relationships/slide" Target="/ppt/slides/slide1.xml" Id="R7819b55274b14c8a" /><Relationship Type="http://schemas.openxmlformats.org/officeDocument/2006/relationships/slide" Target="/ppt/slides/slide2.xml" Id="R9249c5e1181b4885" /><Relationship Type="http://schemas.openxmlformats.org/officeDocument/2006/relationships/slide" Target="/ppt/slides/slide3.xml" Id="R42c70805114148fd" /><Relationship Type="http://schemas.openxmlformats.org/officeDocument/2006/relationships/slide" Target="/ppt/slides/slide4.xml" Id="Rdd7c7de81f6c4f16" /><Relationship Type="http://schemas.openxmlformats.org/officeDocument/2006/relationships/slide" Target="/ppt/slides/slide5.xml" Id="Rd6bc4c6446144f84" /><Relationship Type="http://schemas.openxmlformats.org/officeDocument/2006/relationships/slide" Target="/ppt/slides/slide6.xml" Id="R1b58d26d811a4a7f" /><Relationship Type="http://schemas.openxmlformats.org/officeDocument/2006/relationships/slide" Target="/ppt/slides/slide7.xml" Id="R5f7749a61db841f5" /><Relationship Type="http://schemas.openxmlformats.org/officeDocument/2006/relationships/slide" Target="/ppt/slides/slide8.xml" Id="R67e5852208f04edd" /><Relationship Type="http://schemas.openxmlformats.org/officeDocument/2006/relationships/slide" Target="/ppt/slides/slide9.xml" Id="R7e73bd0ea1844c8c" /><Relationship Type="http://schemas.openxmlformats.org/officeDocument/2006/relationships/slide" Target="/ppt/slides/slide10.xml" Id="Re4ebadbd453f4351" /><Relationship Type="http://schemas.openxmlformats.org/officeDocument/2006/relationships/slide" Target="/ppt/slides/slide11.xml" Id="Rff2dc2ec48494fdb" /><Relationship Type="http://schemas.openxmlformats.org/officeDocument/2006/relationships/slide" Target="/ppt/slides/slide12.xml" Id="R1c5aa96f25294956" /><Relationship Type="http://schemas.openxmlformats.org/officeDocument/2006/relationships/slide" Target="/ppt/slides/slide13.xml" Id="Rbdd2a336bc854719" /><Relationship Type="http://schemas.openxmlformats.org/officeDocument/2006/relationships/slide" Target="/ppt/slides/slide14.xml" Id="Rfaaaaabda60f4859" /><Relationship Type="http://schemas.openxmlformats.org/officeDocument/2006/relationships/slide" Target="/ppt/slides/slide15.xml" Id="R85bea4d2e60945e1" /><Relationship Type="http://schemas.openxmlformats.org/officeDocument/2006/relationships/slide" Target="/ppt/slides/slide16.xml" Id="R08e4fcd03d844ed2" /><Relationship Type="http://schemas.openxmlformats.org/officeDocument/2006/relationships/slide" Target="/ppt/slides/slide17.xml" Id="Rf31c7d99fe884087" /><Relationship Type="http://schemas.openxmlformats.org/officeDocument/2006/relationships/slide" Target="/ppt/slides/slide18.xml" Id="Rcbccd3ee0ac54e3a" /><Relationship Type="http://schemas.openxmlformats.org/officeDocument/2006/relationships/slide" Target="/ppt/slides/slide19.xml" Id="R9fea18ff43f04309" /><Relationship Type="http://schemas.openxmlformats.org/officeDocument/2006/relationships/slide" Target="/ppt/slides/slide20.xml" Id="R3e8c461820f54735" /><Relationship Type="http://schemas.openxmlformats.org/officeDocument/2006/relationships/slide" Target="/ppt/slides/slide21.xml" Id="R4ef75d7cb37f4bf6" /><Relationship Type="http://schemas.openxmlformats.org/officeDocument/2006/relationships/slide" Target="/ppt/slides/slide22.xml" Id="R95fd158bd0dc48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6300c4461847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11d5a8d82e4294" /><Relationship Type="http://schemas.openxmlformats.org/officeDocument/2006/relationships/notesMaster" Target="/ppt/notesMasters/notesMaster1.xml" Id="Rff60fa6c443146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29d4e5cbbaf4a79" /><Relationship Type="http://schemas.openxmlformats.org/officeDocument/2006/relationships/notesMaster" Target="/ppt/notesMasters/notesMaster1.xml" Id="Rc2935d034c474a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4835739fae4b85" /><Relationship Type="http://schemas.openxmlformats.org/officeDocument/2006/relationships/notesMaster" Target="/ppt/notesMasters/notesMaster1.xml" Id="Ra7c7601061234a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f8fb3267d44feb" /><Relationship Type="http://schemas.openxmlformats.org/officeDocument/2006/relationships/notesMaster" Target="/ppt/notesMasters/notesMaster1.xml" Id="Rf212c80311eb49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263f89103244a8f" /><Relationship Type="http://schemas.openxmlformats.org/officeDocument/2006/relationships/notesMaster" Target="/ppt/notesMasters/notesMaster1.xml" Id="Rd0c3e13e75284b3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f9bfc32fd0421e" /><Relationship Type="http://schemas.openxmlformats.org/officeDocument/2006/relationships/notesMaster" Target="/ppt/notesMasters/notesMaster1.xml" Id="R66090e6e3ada46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1331deed2b4d3e" /><Relationship Type="http://schemas.openxmlformats.org/officeDocument/2006/relationships/notesMaster" Target="/ppt/notesMasters/notesMaster1.xml" Id="R3ceef17706ac484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3c3d0099184d9e" /><Relationship Type="http://schemas.openxmlformats.org/officeDocument/2006/relationships/notesMaster" Target="/ppt/notesMasters/notesMaster1.xml" Id="R79273c82ae1446c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2e6c5ba5d314bb1" /><Relationship Type="http://schemas.openxmlformats.org/officeDocument/2006/relationships/notesMaster" Target="/ppt/notesMasters/notesMaster1.xml" Id="Raed41f88037a46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ea7cf0375b54e1f" /><Relationship Type="http://schemas.openxmlformats.org/officeDocument/2006/relationships/notesMaster" Target="/ppt/notesMasters/notesMaster1.xml" Id="R77c4a949024041a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a42d31d44214f98" /><Relationship Type="http://schemas.openxmlformats.org/officeDocument/2006/relationships/notesMaster" Target="/ppt/notesMasters/notesMaster1.xml" Id="Rdc18762b857e412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e81db1ba3e244e6" /><Relationship Type="http://schemas.openxmlformats.org/officeDocument/2006/relationships/notesMaster" Target="/ppt/notesMasters/notesMaster1.xml" Id="Rc136959e0cd74a6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e11c3ece2b4475e" /><Relationship Type="http://schemas.openxmlformats.org/officeDocument/2006/relationships/notesMaster" Target="/ppt/notesMasters/notesMaster1.xml" Id="Rf1a914bb978b4e5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d88a50b44534d79" /><Relationship Type="http://schemas.openxmlformats.org/officeDocument/2006/relationships/notesMaster" Target="/ppt/notesMasters/notesMaster1.xml" Id="Rb13a85ba92a4418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ca66a2d23584e95" /><Relationship Type="http://schemas.openxmlformats.org/officeDocument/2006/relationships/notesMaster" Target="/ppt/notesMasters/notesMaster1.xml" Id="Rb7fe6df76f5445e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358c48df2c048f2" /><Relationship Type="http://schemas.openxmlformats.org/officeDocument/2006/relationships/notesMaster" Target="/ppt/notesMasters/notesMaster1.xml" Id="R687d47ec05164c0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fa41ab5c3314a25" /><Relationship Type="http://schemas.openxmlformats.org/officeDocument/2006/relationships/notesMaster" Target="/ppt/notesMasters/notesMaster1.xml" Id="R10cad0ed44d140f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c555012145841bf" /><Relationship Type="http://schemas.openxmlformats.org/officeDocument/2006/relationships/notesMaster" Target="/ppt/notesMasters/notesMaster1.xml" Id="Rd4a2a3283454465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9048f7c611145ac" /><Relationship Type="http://schemas.openxmlformats.org/officeDocument/2006/relationships/notesMaster" Target="/ppt/notesMasters/notesMaster1.xml" Id="R789dc710240349f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6af33168dd24961" /><Relationship Type="http://schemas.openxmlformats.org/officeDocument/2006/relationships/notesMaster" Target="/ppt/notesMasters/notesMaster1.xml" Id="R9e11061ebda9401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db839c318a44b8f" /><Relationship Type="http://schemas.openxmlformats.org/officeDocument/2006/relationships/notesMaster" Target="/ppt/notesMasters/notesMaster1.xml" Id="Rcab500e6d6c9420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3f99351be304e52" /><Relationship Type="http://schemas.openxmlformats.org/officeDocument/2006/relationships/notesMaster" Target="/ppt/notesMasters/notesMaster1.xml" Id="R3af68e6c7e6941e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fa5c6ab5b14e64" /><Relationship Type="http://schemas.openxmlformats.org/officeDocument/2006/relationships/image" Target="/ppt/media/image.png" Id="Reb6c007433244cb9" /><Relationship Type="http://schemas.openxmlformats.org/officeDocument/2006/relationships/image" Target="/ppt/media/image2.png" Id="Ra8a6770470aa4be4" /><Relationship Type="http://schemas.openxmlformats.org/officeDocument/2006/relationships/image" Target="/ppt/media/image.jpeg" Id="R2a7495bc69a147c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accb24b79f4ca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b6c007433244cb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8a6770470aa4be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7495bc69a147c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959b84b2484d1c" /><Relationship Type="http://schemas.openxmlformats.org/officeDocument/2006/relationships/slideLayout" Target="/ppt/slideLayouts/slideLayout1.xml" Id="R07eed80e6e884104" /><Relationship Type="http://schemas.openxmlformats.org/officeDocument/2006/relationships/slideLayout" Target="/ppt/slideLayouts/slideLayout2.xml" Id="Reb364c03bd9243d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eed80e6e884104"/>
    <p:sldLayoutId xmlns:r="http://schemas.openxmlformats.org/officeDocument/2006/relationships" id="2147483650" r:id="Reb364c03bd9243d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fd7f5da2844781" /><Relationship Type="http://schemas.openxmlformats.org/officeDocument/2006/relationships/notesSlide" Target="/ppt/notesSlides/notesSlide1.xml" Id="R9d94285763af436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663080788847de" /><Relationship Type="http://schemas.openxmlformats.org/officeDocument/2006/relationships/notesSlide" Target="/ppt/notesSlides/notesSlide2.xml" Id="R341ba8d11d53455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a522b7e8f741d0" /><Relationship Type="http://schemas.openxmlformats.org/officeDocument/2006/relationships/notesSlide" Target="/ppt/notesSlides/notesSlide3.xml" Id="Rcfb122aa228346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7474a9eae24bde" /><Relationship Type="http://schemas.openxmlformats.org/officeDocument/2006/relationships/notesSlide" Target="/ppt/notesSlides/notesSlide4.xml" Id="Rdd132cccbb5242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cde9d6ff984701" /><Relationship Type="http://schemas.openxmlformats.org/officeDocument/2006/relationships/notesSlide" Target="/ppt/notesSlides/notesSlide5.xml" Id="Rc9d839c7babb48e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55633716ed40dc" /><Relationship Type="http://schemas.openxmlformats.org/officeDocument/2006/relationships/notesSlide" Target="/ppt/notesSlides/notesSlide6.xml" Id="R76184b3743a9499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347d0afc074ffd" /><Relationship Type="http://schemas.openxmlformats.org/officeDocument/2006/relationships/notesSlide" Target="/ppt/notesSlides/notesSlide7.xml" Id="R76ae3ecf22bc4ec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2b05f93ae342ec" /><Relationship Type="http://schemas.openxmlformats.org/officeDocument/2006/relationships/notesSlide" Target="/ppt/notesSlides/notesSlide8.xml" Id="R23fd20a486e649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e40d8b30f346db" /><Relationship Type="http://schemas.openxmlformats.org/officeDocument/2006/relationships/notesSlide" Target="/ppt/notesSlides/notesSlide9.xml" Id="R75b44830d1b7492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1b629bb3dc4140" /><Relationship Type="http://schemas.openxmlformats.org/officeDocument/2006/relationships/notesSlide" Target="/ppt/notesSlides/notesSlide10.xml" Id="R4d978651b700469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99cbd837054587" /><Relationship Type="http://schemas.openxmlformats.org/officeDocument/2006/relationships/notesSlide" Target="/ppt/notesSlides/notesSlide11.xml" Id="R1d77163f3938477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7d5cfac55540fa" /><Relationship Type="http://schemas.openxmlformats.org/officeDocument/2006/relationships/notesSlide" Target="/ppt/notesSlides/notesSlide12.xml" Id="Red5f8c17ae7c4b6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734ed8d68d4c7f" /><Relationship Type="http://schemas.openxmlformats.org/officeDocument/2006/relationships/notesSlide" Target="/ppt/notesSlides/notesSlide13.xml" Id="Rfddc49d5f41f487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0651017f8d4fd0" /><Relationship Type="http://schemas.openxmlformats.org/officeDocument/2006/relationships/notesSlide" Target="/ppt/notesSlides/notesSlide14.xml" Id="Rc64908f72575473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231a902ed94ed1" /><Relationship Type="http://schemas.openxmlformats.org/officeDocument/2006/relationships/notesSlide" Target="/ppt/notesSlides/notesSlide15.xml" Id="R329d26a2fafb420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6d56b71140452a" /><Relationship Type="http://schemas.openxmlformats.org/officeDocument/2006/relationships/notesSlide" Target="/ppt/notesSlides/notesSlide16.xml" Id="R0a18a526a28748c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dbe5a9e38d4b68" /><Relationship Type="http://schemas.openxmlformats.org/officeDocument/2006/relationships/notesSlide" Target="/ppt/notesSlides/notesSlide17.xml" Id="R343cf9f3700d4ac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fc8f7fe410453f" /><Relationship Type="http://schemas.openxmlformats.org/officeDocument/2006/relationships/notesSlide" Target="/ppt/notesSlides/notesSlide18.xml" Id="Ra2907434545c4f2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7eea1f0c96469b" /><Relationship Type="http://schemas.openxmlformats.org/officeDocument/2006/relationships/notesSlide" Target="/ppt/notesSlides/notesSlide19.xml" Id="R9e92f794ff5b492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e7efb2d6794b45" /><Relationship Type="http://schemas.openxmlformats.org/officeDocument/2006/relationships/notesSlide" Target="/ppt/notesSlides/notesSlide20.xml" Id="R4738ea0e570a446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4bf0b84bb14b88" /><Relationship Type="http://schemas.openxmlformats.org/officeDocument/2006/relationships/notesSlide" Target="/ppt/notesSlides/notesSlide21.xml" Id="R5235ac4fdb4e4ea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641e80094c4d27" /><Relationship Type="http://schemas.openxmlformats.org/officeDocument/2006/relationships/notesSlide" Target="/ppt/notesSlides/notesSlide22.xml" Id="R45807b6776bf4ec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7:1  |  Job 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人在世上豈無爭戰嗎？ 他的日子不像雇工人的日子嗎？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there not an appointed time to man upon earth? are not his days also like the days of an hireling?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7:2  |  Job 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像奴僕切慕黑影， 像雇工人盼望工價；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 servant earnestly desireth the shadow, and as an hireling looketh for the reward of his work: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7:3  |  Job 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我也照樣經過困苦的日月， 夜間的疲乏為我而定。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am I made to possess months of vanity, and wearisome nights are appointed 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7:4  |  Job 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我躺臥的時候便說： 我何時起來，黑夜就過去呢？ 我盡是反來覆去，直到天亮。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lie down, I say, When shall I arise, and the night be gone? and I am full of tossings to and fro unto the dawning of the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7:5  |  Job 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我的肉體以蟲子和塵土為衣； 我的皮膚才收了口又重新破裂。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flesh is clothed with worms and clods of dust; my skin is broken, and become loathsome.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7:6  |  Job 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我的日子比梭更快， 都消耗在無指望之中。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days are swifter than a weaver’s shuttle, and are spent without hope.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7:7  |  Job 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求你想念，我的生命不過是一口氣； 我的眼睛必不再見福樂。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remember that my life is wind: mine eye shall no more see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7:8  |  Job 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觀看我的人，他的眼必不再見我； 你的眼目要看我，我卻不在了。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eye of him that hath seen me shall see me no more: thine eyes are upon me, and I am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7:9  |  Job 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雲彩消散而過； 照樣，人下陰間也不再上來。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cloud is consumed and vanisheth away: so he that goeth down to the grave shall come up no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7:10  |  Job 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他不再回自己的家； 故土也不再認識他。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return no more to his house, neither shall his place know him any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7:11  |  Job 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我不禁止我口； 我靈愁苦，要發出言語； 我心苦惱，要吐露哀情。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 will not refrain my mouth; I will speak in the anguish of my spirit; I will complain in the bitterness of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7:12  |  Job 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我[對神說]：我豈是洋海， 豈是大魚，你竟防守我呢？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 I a sea, or a whale, that thou settest a watch over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7:13  |  Job 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若說：我的床必安慰我， 我的榻必解釋我的苦情，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say, My bed shall comfort me, my couch shall ease my complaint;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7:14  |  Job 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你就用夢驚駭我， 用異象恐嚇我，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thou scarest me with dreams, and terrifiest me through visions: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7:15  |  Job 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甚至我寧肯噎死，寧肯死亡， 勝似留我[這一身的]骨頭。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that my soul chooseth strangling, and death rather than my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7:16  |  Job 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我厭棄[性命]，不願永活。 你任憑我吧，因我的日子都是虛空。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loathe it; I would not live alway: let me alone; for my days are vanity.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7:17  |  Job 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人算甚麼，你竟看他為大， 將他放在心上？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is man, that thou shouldest magnify him? and that thou shouldest set thine heart upon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7:18  |  Job 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每早鑒察他， 時刻試驗他？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that thou shouldest visit him every morning, and try him every moment?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7:19  |  Job 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你到何時才轉眼不看我， 才任憑我咽下唾沫呢？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long wilt thou not depart from me, nor let me alone till I swallow down my spittle?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7:20  |  Job 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鑒察人的主啊，我若有罪，於你何妨？ 為何以我當你的箭靶子， 使我厭棄自己的性命？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sinned; what shall I do unto thee, O thou preserver of men? why hast thou set me as a mark against thee, so that I am a burden to myself?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7:21  |  Job 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為何不赦免我的過犯， 除掉我的罪孽？ 我現今要躺臥在塵土中； 你要殷勤地尋找我，我卻不在了。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why dost thou not pardon my transgression, and take away mine iniquity? for now shall I sleep in the dust; and thou shalt seek me in the morning, but I shall not be.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2026-08-30T04:24:19.5350000Z</dcterms:created>
  <dcterms:modified xsi:type="dcterms:W3CDTF">2026-08-30T04:24:19.5350000Z</dcterms:modified>
</coreProperties>
</file>