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3fb90d85c84847" /><Relationship Type="http://schemas.openxmlformats.org/officeDocument/2006/relationships/extended-properties" Target="/docProps/app.xml" Id="R117cf984fb394e95" /><Relationship Type="http://schemas.openxmlformats.org/officeDocument/2006/relationships/officeDocument" Target="/ppt/presentation.xml" Id="Rc2dd874f3ddb4f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1e292c268d54549"/>
  </p:sldMasterIdLst>
  <p:notesMasterIdLst>
    <p:notesMasterId xmlns:r="http://schemas.openxmlformats.org/officeDocument/2006/relationships" r:id="R4033dd9cfe5e485e"/>
  </p:notesMasterIdLst>
  <p:sldIdLst>
    <p:sldId xmlns:r="http://schemas.openxmlformats.org/officeDocument/2006/relationships" id="256" r:id="R0147d3c3bf8d48cb"/>
    <p:sldId xmlns:r="http://schemas.openxmlformats.org/officeDocument/2006/relationships" id="257" r:id="Rc449885c1f0d438e"/>
    <p:sldId xmlns:r="http://schemas.openxmlformats.org/officeDocument/2006/relationships" id="258" r:id="R76b369aed4a24738"/>
    <p:sldId xmlns:r="http://schemas.openxmlformats.org/officeDocument/2006/relationships" id="259" r:id="Rb0f71777c463446a"/>
    <p:sldId xmlns:r="http://schemas.openxmlformats.org/officeDocument/2006/relationships" id="260" r:id="R862d67e7965d4324"/>
    <p:sldId xmlns:r="http://schemas.openxmlformats.org/officeDocument/2006/relationships" id="261" r:id="R32923763e8324653"/>
    <p:sldId xmlns:r="http://schemas.openxmlformats.org/officeDocument/2006/relationships" id="262" r:id="Raa4c2d8a342b4ac2"/>
    <p:sldId xmlns:r="http://schemas.openxmlformats.org/officeDocument/2006/relationships" id="263" r:id="Rc60ab913d08c409a"/>
    <p:sldId xmlns:r="http://schemas.openxmlformats.org/officeDocument/2006/relationships" id="264" r:id="R4133b0a441a54766"/>
    <p:sldId xmlns:r="http://schemas.openxmlformats.org/officeDocument/2006/relationships" id="265" r:id="R2f7ecec3103a4914"/>
    <p:sldId xmlns:r="http://schemas.openxmlformats.org/officeDocument/2006/relationships" id="266" r:id="R7ec28a0644f4434d"/>
    <p:sldId xmlns:r="http://schemas.openxmlformats.org/officeDocument/2006/relationships" id="267" r:id="Rcb106ed54c864fd9"/>
    <p:sldId xmlns:r="http://schemas.openxmlformats.org/officeDocument/2006/relationships" id="268" r:id="R672810b0e0f8430e"/>
    <p:sldId xmlns:r="http://schemas.openxmlformats.org/officeDocument/2006/relationships" id="269" r:id="R45b61f9e0d8841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4c8e5503174cb2" /><Relationship Type="http://schemas.openxmlformats.org/officeDocument/2006/relationships/slideMaster" Target="/ppt/slideMasters/slideMaster1.xml" Id="Ra1e292c268d54549" /><Relationship Type="http://schemas.openxmlformats.org/officeDocument/2006/relationships/notesMaster" Target="/ppt/notesMasters/notesMaster1.xml" Id="R4033dd9cfe5e485e" /><Relationship Type="http://schemas.openxmlformats.org/officeDocument/2006/relationships/presProps" Target="/ppt/presProps.xml" Id="Rb7b073660b9844c3" /><Relationship Type="http://schemas.openxmlformats.org/officeDocument/2006/relationships/tableStyles" Target="/ppt/tableStyles.xml" Id="Ra8a5b3af5f44496d" /><Relationship Type="http://schemas.openxmlformats.org/officeDocument/2006/relationships/slide" Target="/ppt/slides/slide1.xml" Id="R0147d3c3bf8d48cb" /><Relationship Type="http://schemas.openxmlformats.org/officeDocument/2006/relationships/slide" Target="/ppt/slides/slide2.xml" Id="Rc449885c1f0d438e" /><Relationship Type="http://schemas.openxmlformats.org/officeDocument/2006/relationships/slide" Target="/ppt/slides/slide3.xml" Id="R76b369aed4a24738" /><Relationship Type="http://schemas.openxmlformats.org/officeDocument/2006/relationships/slide" Target="/ppt/slides/slide4.xml" Id="Rb0f71777c463446a" /><Relationship Type="http://schemas.openxmlformats.org/officeDocument/2006/relationships/slide" Target="/ppt/slides/slide5.xml" Id="R862d67e7965d4324" /><Relationship Type="http://schemas.openxmlformats.org/officeDocument/2006/relationships/slide" Target="/ppt/slides/slide6.xml" Id="R32923763e8324653" /><Relationship Type="http://schemas.openxmlformats.org/officeDocument/2006/relationships/slide" Target="/ppt/slides/slide7.xml" Id="Raa4c2d8a342b4ac2" /><Relationship Type="http://schemas.openxmlformats.org/officeDocument/2006/relationships/slide" Target="/ppt/slides/slide8.xml" Id="Rc60ab913d08c409a" /><Relationship Type="http://schemas.openxmlformats.org/officeDocument/2006/relationships/slide" Target="/ppt/slides/slide9.xml" Id="R4133b0a441a54766" /><Relationship Type="http://schemas.openxmlformats.org/officeDocument/2006/relationships/slide" Target="/ppt/slides/slide10.xml" Id="R2f7ecec3103a4914" /><Relationship Type="http://schemas.openxmlformats.org/officeDocument/2006/relationships/slide" Target="/ppt/slides/slide11.xml" Id="R7ec28a0644f4434d" /><Relationship Type="http://schemas.openxmlformats.org/officeDocument/2006/relationships/slide" Target="/ppt/slides/slide12.xml" Id="Rcb106ed54c864fd9" /><Relationship Type="http://schemas.openxmlformats.org/officeDocument/2006/relationships/slide" Target="/ppt/slides/slide13.xml" Id="R672810b0e0f8430e" /><Relationship Type="http://schemas.openxmlformats.org/officeDocument/2006/relationships/slide" Target="/ppt/slides/slide14.xml" Id="R45b61f9e0d8841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7ce3eae99543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3398127dea42ea" /><Relationship Type="http://schemas.openxmlformats.org/officeDocument/2006/relationships/notesMaster" Target="/ppt/notesMasters/notesMaster1.xml" Id="R08572380d47045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79c02b68964206" /><Relationship Type="http://schemas.openxmlformats.org/officeDocument/2006/relationships/notesMaster" Target="/ppt/notesMasters/notesMaster1.xml" Id="Rf84e4c4628634e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1b033699c84824" /><Relationship Type="http://schemas.openxmlformats.org/officeDocument/2006/relationships/notesMaster" Target="/ppt/notesMasters/notesMaster1.xml" Id="Ra3b69a1ab7144c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500ac72f5a4235" /><Relationship Type="http://schemas.openxmlformats.org/officeDocument/2006/relationships/notesMaster" Target="/ppt/notesMasters/notesMaster1.xml" Id="Rc129513fd66249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1fe4aed17f48a6" /><Relationship Type="http://schemas.openxmlformats.org/officeDocument/2006/relationships/notesMaster" Target="/ppt/notesMasters/notesMaster1.xml" Id="R21453ee3469944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4e07dc1b7b4842" /><Relationship Type="http://schemas.openxmlformats.org/officeDocument/2006/relationships/notesMaster" Target="/ppt/notesMasters/notesMaster1.xml" Id="R4b69075a82cc49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069407daa54068" /><Relationship Type="http://schemas.openxmlformats.org/officeDocument/2006/relationships/notesMaster" Target="/ppt/notesMasters/notesMaster1.xml" Id="R36ba5007fc5e42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f3e14840a4464c" /><Relationship Type="http://schemas.openxmlformats.org/officeDocument/2006/relationships/notesMaster" Target="/ppt/notesMasters/notesMaster1.xml" Id="R184da0e8d49147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3fe1a87b7c41f8" /><Relationship Type="http://schemas.openxmlformats.org/officeDocument/2006/relationships/notesMaster" Target="/ppt/notesMasters/notesMaster1.xml" Id="R09581caed8c04f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11ad1871e1442e" /><Relationship Type="http://schemas.openxmlformats.org/officeDocument/2006/relationships/notesMaster" Target="/ppt/notesMasters/notesMaster1.xml" Id="R52f7ba96d9744de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8bcb6ac6814efa" /><Relationship Type="http://schemas.openxmlformats.org/officeDocument/2006/relationships/notesMaster" Target="/ppt/notesMasters/notesMaster1.xml" Id="R1d4ae280bfd24e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5f75771a5d47fa" /><Relationship Type="http://schemas.openxmlformats.org/officeDocument/2006/relationships/notesMaster" Target="/ppt/notesMasters/notesMaster1.xml" Id="Ra6f0e9c8b7864e5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5d26e1409a24d5f" /><Relationship Type="http://schemas.openxmlformats.org/officeDocument/2006/relationships/notesMaster" Target="/ppt/notesMasters/notesMaster1.xml" Id="R448786a5ce8846c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8be9dc493c24c3e" /><Relationship Type="http://schemas.openxmlformats.org/officeDocument/2006/relationships/notesMaster" Target="/ppt/notesMasters/notesMaster1.xml" Id="Rf08083e2ee4d4a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1aec85cceb43ac" /><Relationship Type="http://schemas.openxmlformats.org/officeDocument/2006/relationships/image" Target="/ppt/media/image.png" Id="R724bc45b03a444e2" /><Relationship Type="http://schemas.openxmlformats.org/officeDocument/2006/relationships/image" Target="/ppt/media/image2.png" Id="R475dd5b70d904384" /><Relationship Type="http://schemas.openxmlformats.org/officeDocument/2006/relationships/image" Target="/ppt/media/image.jpeg" Id="R91e1af4a4b854b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ad036381e94d3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24bc45b03a444e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75dd5b70d90438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1af4a4b854b7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a5e5c59eed4e94" /><Relationship Type="http://schemas.openxmlformats.org/officeDocument/2006/relationships/slideLayout" Target="/ppt/slideLayouts/slideLayout1.xml" Id="R15dc69ffd44146ee" /><Relationship Type="http://schemas.openxmlformats.org/officeDocument/2006/relationships/slideLayout" Target="/ppt/slideLayouts/slideLayout2.xml" Id="R70a2184422b54da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dc69ffd44146ee"/>
    <p:sldLayoutId xmlns:r="http://schemas.openxmlformats.org/officeDocument/2006/relationships" id="2147483650" r:id="R70a2184422b54da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5d06949c2049b9" /><Relationship Type="http://schemas.openxmlformats.org/officeDocument/2006/relationships/notesSlide" Target="/ppt/notesSlides/notesSlide1.xml" Id="R3271e264785949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929294716841d2" /><Relationship Type="http://schemas.openxmlformats.org/officeDocument/2006/relationships/notesSlide" Target="/ppt/notesSlides/notesSlide2.xml" Id="R337c49f2aea740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eb6d673218485c" /><Relationship Type="http://schemas.openxmlformats.org/officeDocument/2006/relationships/notesSlide" Target="/ppt/notesSlides/notesSlide3.xml" Id="R2fbc9ee9028744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74ffb306d74e32" /><Relationship Type="http://schemas.openxmlformats.org/officeDocument/2006/relationships/notesSlide" Target="/ppt/notesSlides/notesSlide4.xml" Id="R1c0823a95060450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a9f866edef4628" /><Relationship Type="http://schemas.openxmlformats.org/officeDocument/2006/relationships/notesSlide" Target="/ppt/notesSlides/notesSlide5.xml" Id="Rdba53acc766e45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94ccf112464a4f" /><Relationship Type="http://schemas.openxmlformats.org/officeDocument/2006/relationships/notesSlide" Target="/ppt/notesSlides/notesSlide6.xml" Id="R6d2cb406d53d4b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07f89bf3a24783" /><Relationship Type="http://schemas.openxmlformats.org/officeDocument/2006/relationships/notesSlide" Target="/ppt/notesSlides/notesSlide7.xml" Id="Rdac2d5803bb24e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6f380a22794622" /><Relationship Type="http://schemas.openxmlformats.org/officeDocument/2006/relationships/notesSlide" Target="/ppt/notesSlides/notesSlide8.xml" Id="Rfc7de24068e14c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5fac614b14e1f" /><Relationship Type="http://schemas.openxmlformats.org/officeDocument/2006/relationships/notesSlide" Target="/ppt/notesSlides/notesSlide9.xml" Id="R2be5f8d2e0a14c2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f07edf91b740f4" /><Relationship Type="http://schemas.openxmlformats.org/officeDocument/2006/relationships/notesSlide" Target="/ppt/notesSlides/notesSlide10.xml" Id="R1390c8a5e89946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33b1892854ade" /><Relationship Type="http://schemas.openxmlformats.org/officeDocument/2006/relationships/notesSlide" Target="/ppt/notesSlides/notesSlide11.xml" Id="Rb6983eaeb42c489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a1c75f19874878" /><Relationship Type="http://schemas.openxmlformats.org/officeDocument/2006/relationships/notesSlide" Target="/ppt/notesSlides/notesSlide12.xml" Id="R24082a8021684f0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3901efadd14883" /><Relationship Type="http://schemas.openxmlformats.org/officeDocument/2006/relationships/notesSlide" Target="/ppt/notesSlides/notesSlide13.xml" Id="Rf7c7bb23413440f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22c1a368f84add" /><Relationship Type="http://schemas.openxmlformats.org/officeDocument/2006/relationships/notesSlide" Target="/ppt/notesSlides/notesSlide14.xml" Id="R005e0ff9cd0240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56:1  |  Psalms 56:1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非利士人在迦特拿住大衛。那時，他作這金詩，交與伶長。調用遠方無聲鴿。 神啊，求你憐憫我，因為人要把我吞了， 終日攻擊欺壓我。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Jonath-elem-rechokim, Michtam of David, when the Philistines took him in Gath. Be merciful unto me, O God: for man would swallow me up; he fighting daily oppresseth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56:2  |  Psalms 56:2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我的仇敵終日要把我吞了， 因逞驕傲攻擊我的人甚多。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enemies would daily swallow me up: for they be many that fight against me, O thou most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56:3  |  Psalms 56:3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我懼怕的時候要倚靠你。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time I am afraid, I will trust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56:4  |  Psalms 56:4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我倚靠神，我要讚美他的話； 我倚靠神，必不懼怕。 血氣之輩能把我怎麼樣呢？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God I will praise his word, in God I have put my trust; I will not fear what flesh can do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56:5  |  Psalms 56:5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他們終日顛倒我的話； 他們一切的心思都是要害我。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day they wrest my words: all their thoughts are against me for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56:6  |  Psalms 56:6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他們聚集，埋伏窺探我的腳蹤， 等候要害我的命。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gather themselves together, they hide themselves, they mark my steps, when they wait for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56:7  |  Psalms 56:7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他們豈能因罪孽逃脫嗎？ 神啊，求你在怒中使眾民墮落！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they escape by iniquity? in thine anger cast down the people, 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56:8  |  Psalms 56:8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我幾次流離，你都記數； 求你把我眼淚裝在你的皮袋裏。 這不都記在你冊子上嗎？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tellest my wanderings: put thou my tears into thy bottle: are they not in thy book?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56:9  |  Psalms 56:9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我呼求的日子，我的仇敵都要轉身退後。 神幫助我，這是我所知道的。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cry unto thee, then shall mine enemies turn back: this I know; for God is for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56:10  |  Psalms 56:10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我倚靠神，我要讚美他的話； 我倚靠耶和華，我要讚美他的話。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God will I praise his word: in the LORD will I praise his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56:11  |  Psalms 56:11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我倚靠神，必不懼怕。 人能把我怎麼樣呢？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God have I put my trust: I will not be afraid what man can do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56:12  |  Psalms 56:12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神啊，我向你所許的願在我身上； 我要將感謝祭獻給你。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vows are upon me, O God: I will render praises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56:13  |  Psalms 56:13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因為你救我的命脫離死亡。 你豈不是[救護]我的腳不跌倒、 使我在生命光中行在神面前嗎？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delivered my soul from death: wilt not thou deliver my feet from falling, that I may walk before God in the light of the living?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2026-08-30T04:30:41.4680000Z</dcterms:created>
  <dcterms:modified xsi:type="dcterms:W3CDTF">2026-08-30T04:30:41.4680000Z</dcterms:modified>
</coreProperties>
</file>