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8c21b9456549b5" /><Relationship Type="http://schemas.openxmlformats.org/officeDocument/2006/relationships/extended-properties" Target="/docProps/app.xml" Id="R529a4f008bdd4e50" /><Relationship Type="http://schemas.openxmlformats.org/officeDocument/2006/relationships/officeDocument" Target="/ppt/presentation.xml" Id="R1728e273b30a4a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45f2623351486e"/>
  </p:sldMasterIdLst>
  <p:notesMasterIdLst>
    <p:notesMasterId xmlns:r="http://schemas.openxmlformats.org/officeDocument/2006/relationships" r:id="R3b290bd1031f4532"/>
  </p:notesMasterIdLst>
  <p:sldIdLst>
    <p:sldId xmlns:r="http://schemas.openxmlformats.org/officeDocument/2006/relationships" id="256" r:id="Rdaca3fa387084551"/>
    <p:sldId xmlns:r="http://schemas.openxmlformats.org/officeDocument/2006/relationships" id="257" r:id="Rd745b55a47a54e80"/>
    <p:sldId xmlns:r="http://schemas.openxmlformats.org/officeDocument/2006/relationships" id="258" r:id="Rf83f7710912a4f26"/>
    <p:sldId xmlns:r="http://schemas.openxmlformats.org/officeDocument/2006/relationships" id="259" r:id="R6e527b733b5d4979"/>
    <p:sldId xmlns:r="http://schemas.openxmlformats.org/officeDocument/2006/relationships" id="260" r:id="R184196c179004c35"/>
    <p:sldId xmlns:r="http://schemas.openxmlformats.org/officeDocument/2006/relationships" id="261" r:id="Rc55e31b4d9d246a0"/>
    <p:sldId xmlns:r="http://schemas.openxmlformats.org/officeDocument/2006/relationships" id="262" r:id="Re9c62b67ff774bcd"/>
    <p:sldId xmlns:r="http://schemas.openxmlformats.org/officeDocument/2006/relationships" id="263" r:id="R9e49954160af45f8"/>
    <p:sldId xmlns:r="http://schemas.openxmlformats.org/officeDocument/2006/relationships" id="264" r:id="R8fb96b9bf3854f4b"/>
    <p:sldId xmlns:r="http://schemas.openxmlformats.org/officeDocument/2006/relationships" id="265" r:id="R346b31b3c7684112"/>
    <p:sldId xmlns:r="http://schemas.openxmlformats.org/officeDocument/2006/relationships" id="266" r:id="R3830d3c292f1463b"/>
    <p:sldId xmlns:r="http://schemas.openxmlformats.org/officeDocument/2006/relationships" id="267" r:id="Rfd5627e630ea4a92"/>
    <p:sldId xmlns:r="http://schemas.openxmlformats.org/officeDocument/2006/relationships" id="268" r:id="R02c04ee9a76d48eb"/>
    <p:sldId xmlns:r="http://schemas.openxmlformats.org/officeDocument/2006/relationships" id="269" r:id="R34ceaba150274480"/>
    <p:sldId xmlns:r="http://schemas.openxmlformats.org/officeDocument/2006/relationships" id="270" r:id="R5e736aea36914de0"/>
    <p:sldId xmlns:r="http://schemas.openxmlformats.org/officeDocument/2006/relationships" id="271" r:id="R68d911b39e234803"/>
    <p:sldId xmlns:r="http://schemas.openxmlformats.org/officeDocument/2006/relationships" id="272" r:id="R2b1d7079014340c0"/>
    <p:sldId xmlns:r="http://schemas.openxmlformats.org/officeDocument/2006/relationships" id="273" r:id="R1286d840812b419f"/>
    <p:sldId xmlns:r="http://schemas.openxmlformats.org/officeDocument/2006/relationships" id="274" r:id="Rc5db1a4cab204431"/>
    <p:sldId xmlns:r="http://schemas.openxmlformats.org/officeDocument/2006/relationships" id="275" r:id="R62381e0a1e854dff"/>
    <p:sldId xmlns:r="http://schemas.openxmlformats.org/officeDocument/2006/relationships" id="276" r:id="Re1378d269c434365"/>
    <p:sldId xmlns:r="http://schemas.openxmlformats.org/officeDocument/2006/relationships" id="277" r:id="Rac449ff0961f41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de62a2507e4641" /><Relationship Type="http://schemas.openxmlformats.org/officeDocument/2006/relationships/slideMaster" Target="/ppt/slideMasters/slideMaster1.xml" Id="R7345f2623351486e" /><Relationship Type="http://schemas.openxmlformats.org/officeDocument/2006/relationships/notesMaster" Target="/ppt/notesMasters/notesMaster1.xml" Id="R3b290bd1031f4532" /><Relationship Type="http://schemas.openxmlformats.org/officeDocument/2006/relationships/presProps" Target="/ppt/presProps.xml" Id="Rc8c64823942a4237" /><Relationship Type="http://schemas.openxmlformats.org/officeDocument/2006/relationships/tableStyles" Target="/ppt/tableStyles.xml" Id="Re6ac9d5871804810" /><Relationship Type="http://schemas.openxmlformats.org/officeDocument/2006/relationships/slide" Target="/ppt/slides/slide1.xml" Id="Rdaca3fa387084551" /><Relationship Type="http://schemas.openxmlformats.org/officeDocument/2006/relationships/slide" Target="/ppt/slides/slide2.xml" Id="Rd745b55a47a54e80" /><Relationship Type="http://schemas.openxmlformats.org/officeDocument/2006/relationships/slide" Target="/ppt/slides/slide3.xml" Id="Rf83f7710912a4f26" /><Relationship Type="http://schemas.openxmlformats.org/officeDocument/2006/relationships/slide" Target="/ppt/slides/slide4.xml" Id="R6e527b733b5d4979" /><Relationship Type="http://schemas.openxmlformats.org/officeDocument/2006/relationships/slide" Target="/ppt/slides/slide5.xml" Id="R184196c179004c35" /><Relationship Type="http://schemas.openxmlformats.org/officeDocument/2006/relationships/slide" Target="/ppt/slides/slide6.xml" Id="Rc55e31b4d9d246a0" /><Relationship Type="http://schemas.openxmlformats.org/officeDocument/2006/relationships/slide" Target="/ppt/slides/slide7.xml" Id="Re9c62b67ff774bcd" /><Relationship Type="http://schemas.openxmlformats.org/officeDocument/2006/relationships/slide" Target="/ppt/slides/slide8.xml" Id="R9e49954160af45f8" /><Relationship Type="http://schemas.openxmlformats.org/officeDocument/2006/relationships/slide" Target="/ppt/slides/slide9.xml" Id="R8fb96b9bf3854f4b" /><Relationship Type="http://schemas.openxmlformats.org/officeDocument/2006/relationships/slide" Target="/ppt/slides/slide10.xml" Id="R346b31b3c7684112" /><Relationship Type="http://schemas.openxmlformats.org/officeDocument/2006/relationships/slide" Target="/ppt/slides/slide11.xml" Id="R3830d3c292f1463b" /><Relationship Type="http://schemas.openxmlformats.org/officeDocument/2006/relationships/slide" Target="/ppt/slides/slide12.xml" Id="Rfd5627e630ea4a92" /><Relationship Type="http://schemas.openxmlformats.org/officeDocument/2006/relationships/slide" Target="/ppt/slides/slide13.xml" Id="R02c04ee9a76d48eb" /><Relationship Type="http://schemas.openxmlformats.org/officeDocument/2006/relationships/slide" Target="/ppt/slides/slide14.xml" Id="R34ceaba150274480" /><Relationship Type="http://schemas.openxmlformats.org/officeDocument/2006/relationships/slide" Target="/ppt/slides/slide15.xml" Id="R5e736aea36914de0" /><Relationship Type="http://schemas.openxmlformats.org/officeDocument/2006/relationships/slide" Target="/ppt/slides/slide16.xml" Id="R68d911b39e234803" /><Relationship Type="http://schemas.openxmlformats.org/officeDocument/2006/relationships/slide" Target="/ppt/slides/slide17.xml" Id="R2b1d7079014340c0" /><Relationship Type="http://schemas.openxmlformats.org/officeDocument/2006/relationships/slide" Target="/ppt/slides/slide18.xml" Id="R1286d840812b419f" /><Relationship Type="http://schemas.openxmlformats.org/officeDocument/2006/relationships/slide" Target="/ppt/slides/slide19.xml" Id="Rc5db1a4cab204431" /><Relationship Type="http://schemas.openxmlformats.org/officeDocument/2006/relationships/slide" Target="/ppt/slides/slide20.xml" Id="R62381e0a1e854dff" /><Relationship Type="http://schemas.openxmlformats.org/officeDocument/2006/relationships/slide" Target="/ppt/slides/slide21.xml" Id="Re1378d269c434365" /><Relationship Type="http://schemas.openxmlformats.org/officeDocument/2006/relationships/slide" Target="/ppt/slides/slide22.xml" Id="Rac449ff0961f41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fbfdbcfaaf4f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951577e9144c56" /><Relationship Type="http://schemas.openxmlformats.org/officeDocument/2006/relationships/notesMaster" Target="/ppt/notesMasters/notesMaster1.xml" Id="R916c2cb1ae1246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2dede8fdad47b8" /><Relationship Type="http://schemas.openxmlformats.org/officeDocument/2006/relationships/notesMaster" Target="/ppt/notesMasters/notesMaster1.xml" Id="R42c0cae976434b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d935f73b3b4975" /><Relationship Type="http://schemas.openxmlformats.org/officeDocument/2006/relationships/notesMaster" Target="/ppt/notesMasters/notesMaster1.xml" Id="Rdc90a455b3c1417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f6a4c6c29d475c" /><Relationship Type="http://schemas.openxmlformats.org/officeDocument/2006/relationships/notesMaster" Target="/ppt/notesMasters/notesMaster1.xml" Id="Rb7e7c286667141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02792bcef740f3" /><Relationship Type="http://schemas.openxmlformats.org/officeDocument/2006/relationships/notesMaster" Target="/ppt/notesMasters/notesMaster1.xml" Id="R6658a08eb88e4e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21277b84a74a5c" /><Relationship Type="http://schemas.openxmlformats.org/officeDocument/2006/relationships/notesMaster" Target="/ppt/notesMasters/notesMaster1.xml" Id="Raad280a68f5f45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f88074d8de419e" /><Relationship Type="http://schemas.openxmlformats.org/officeDocument/2006/relationships/notesMaster" Target="/ppt/notesMasters/notesMaster1.xml" Id="R1ea5786f832245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7e44cd8b404eb1" /><Relationship Type="http://schemas.openxmlformats.org/officeDocument/2006/relationships/notesMaster" Target="/ppt/notesMasters/notesMaster1.xml" Id="R8ea5312ddcee42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a0422243154661" /><Relationship Type="http://schemas.openxmlformats.org/officeDocument/2006/relationships/notesMaster" Target="/ppt/notesMasters/notesMaster1.xml" Id="R803b96cf94194d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1c4dff047e4e7f" /><Relationship Type="http://schemas.openxmlformats.org/officeDocument/2006/relationships/notesMaster" Target="/ppt/notesMasters/notesMaster1.xml" Id="R6398d48e56444c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3a09d0ad694eec" /><Relationship Type="http://schemas.openxmlformats.org/officeDocument/2006/relationships/notesMaster" Target="/ppt/notesMasters/notesMaster1.xml" Id="R06d9d2ab98af42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eeafdeda954ac7" /><Relationship Type="http://schemas.openxmlformats.org/officeDocument/2006/relationships/notesMaster" Target="/ppt/notesMasters/notesMaster1.xml" Id="R1416eb8c6af640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5063b7a4f64173" /><Relationship Type="http://schemas.openxmlformats.org/officeDocument/2006/relationships/notesMaster" Target="/ppt/notesMasters/notesMaster1.xml" Id="R2f754a08ad97499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8ecc42d5b34da9" /><Relationship Type="http://schemas.openxmlformats.org/officeDocument/2006/relationships/notesMaster" Target="/ppt/notesMasters/notesMaster1.xml" Id="R5ea46144202644f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50732951d19473b" /><Relationship Type="http://schemas.openxmlformats.org/officeDocument/2006/relationships/notesMaster" Target="/ppt/notesMasters/notesMaster1.xml" Id="R552108f9f1e7446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d36af31d7b4ac4" /><Relationship Type="http://schemas.openxmlformats.org/officeDocument/2006/relationships/notesMaster" Target="/ppt/notesMasters/notesMaster1.xml" Id="R18396cf7dd9640d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217fe401c1a4ef3" /><Relationship Type="http://schemas.openxmlformats.org/officeDocument/2006/relationships/notesMaster" Target="/ppt/notesMasters/notesMaster1.xml" Id="R4bbaff9a3981412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f00768862d040e4" /><Relationship Type="http://schemas.openxmlformats.org/officeDocument/2006/relationships/notesMaster" Target="/ppt/notesMasters/notesMaster1.xml" Id="R412ea698688244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4dbc25a40ab4809" /><Relationship Type="http://schemas.openxmlformats.org/officeDocument/2006/relationships/notesMaster" Target="/ppt/notesMasters/notesMaster1.xml" Id="R651b54da954b4a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173ddf5447d4f7e" /><Relationship Type="http://schemas.openxmlformats.org/officeDocument/2006/relationships/notesMaster" Target="/ppt/notesMasters/notesMaster1.xml" Id="R3c5bc408d41342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dcba02df3274b35" /><Relationship Type="http://schemas.openxmlformats.org/officeDocument/2006/relationships/notesMaster" Target="/ppt/notesMasters/notesMaster1.xml" Id="R4447cb4791ba45f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0ec81a6ba604387" /><Relationship Type="http://schemas.openxmlformats.org/officeDocument/2006/relationships/notesMaster" Target="/ppt/notesMasters/notesMaster1.xml" Id="Rca7f2c5b701046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7c7880c4474ce6" /><Relationship Type="http://schemas.openxmlformats.org/officeDocument/2006/relationships/image" Target="/ppt/media/image.png" Id="Rb7a753cfcb8b429c" /><Relationship Type="http://schemas.openxmlformats.org/officeDocument/2006/relationships/image" Target="/ppt/media/image2.png" Id="R3a6b2bdf4f3d430d" /><Relationship Type="http://schemas.openxmlformats.org/officeDocument/2006/relationships/image" Target="/ppt/media/image.jpeg" Id="Ree43f4b94b4344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bf437531c54b5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7a753cfcb8b429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a6b2bdf4f3d430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43f4b94b43441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02ba2999f347f3" /><Relationship Type="http://schemas.openxmlformats.org/officeDocument/2006/relationships/slideLayout" Target="/ppt/slideLayouts/slideLayout1.xml" Id="Rf72b0b52d3024a7e" /><Relationship Type="http://schemas.openxmlformats.org/officeDocument/2006/relationships/slideLayout" Target="/ppt/slideLayouts/slideLayout2.xml" Id="R4cd8f2016fb4419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2b0b52d3024a7e"/>
    <p:sldLayoutId xmlns:r="http://schemas.openxmlformats.org/officeDocument/2006/relationships" id="2147483650" r:id="R4cd8f2016fb4419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5af6220b4946fc" /><Relationship Type="http://schemas.openxmlformats.org/officeDocument/2006/relationships/notesSlide" Target="/ppt/notesSlides/notesSlide1.xml" Id="Raefbfcc76e7d47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6b3fcc39014c6e" /><Relationship Type="http://schemas.openxmlformats.org/officeDocument/2006/relationships/notesSlide" Target="/ppt/notesSlides/notesSlide2.xml" Id="R84cd8ace158b4f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98f304501942f4" /><Relationship Type="http://schemas.openxmlformats.org/officeDocument/2006/relationships/notesSlide" Target="/ppt/notesSlides/notesSlide3.xml" Id="Rc6a674136a9d4a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120f77624a4256" /><Relationship Type="http://schemas.openxmlformats.org/officeDocument/2006/relationships/notesSlide" Target="/ppt/notesSlides/notesSlide4.xml" Id="Ra93e4f9dc61645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07581ccb0045a6" /><Relationship Type="http://schemas.openxmlformats.org/officeDocument/2006/relationships/notesSlide" Target="/ppt/notesSlides/notesSlide5.xml" Id="R575611b916014b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97966d0dfb4ecb" /><Relationship Type="http://schemas.openxmlformats.org/officeDocument/2006/relationships/notesSlide" Target="/ppt/notesSlides/notesSlide6.xml" Id="R3d19d034a57343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c633d1447a4460" /><Relationship Type="http://schemas.openxmlformats.org/officeDocument/2006/relationships/notesSlide" Target="/ppt/notesSlides/notesSlide7.xml" Id="R1f3e707ff4064e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4a4c891b7c475e" /><Relationship Type="http://schemas.openxmlformats.org/officeDocument/2006/relationships/notesSlide" Target="/ppt/notesSlides/notesSlide8.xml" Id="Rb83973beb31540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25322b04044b01" /><Relationship Type="http://schemas.openxmlformats.org/officeDocument/2006/relationships/notesSlide" Target="/ppt/notesSlides/notesSlide9.xml" Id="R1cadfa82bfc349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f635b4aac4556" /><Relationship Type="http://schemas.openxmlformats.org/officeDocument/2006/relationships/notesSlide" Target="/ppt/notesSlides/notesSlide10.xml" Id="R0ad457c1089a44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f8c93c8bbb4c43" /><Relationship Type="http://schemas.openxmlformats.org/officeDocument/2006/relationships/notesSlide" Target="/ppt/notesSlides/notesSlide11.xml" Id="Ra902a47cac484d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75438cfbd64db6" /><Relationship Type="http://schemas.openxmlformats.org/officeDocument/2006/relationships/notesSlide" Target="/ppt/notesSlides/notesSlide12.xml" Id="R66a8da0e58c146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f4cc2c02c4a03" /><Relationship Type="http://schemas.openxmlformats.org/officeDocument/2006/relationships/notesSlide" Target="/ppt/notesSlides/notesSlide13.xml" Id="Ra29dba5073b541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4896a948e64717" /><Relationship Type="http://schemas.openxmlformats.org/officeDocument/2006/relationships/notesSlide" Target="/ppt/notesSlides/notesSlide14.xml" Id="Rff4b7f602e3b4db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cbf77fda9947d4" /><Relationship Type="http://schemas.openxmlformats.org/officeDocument/2006/relationships/notesSlide" Target="/ppt/notesSlides/notesSlide15.xml" Id="R90fa5dd966fc482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cdcf8c26d54ae1" /><Relationship Type="http://schemas.openxmlformats.org/officeDocument/2006/relationships/notesSlide" Target="/ppt/notesSlides/notesSlide16.xml" Id="R1ac6a887b349499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253a7d96b44ee8" /><Relationship Type="http://schemas.openxmlformats.org/officeDocument/2006/relationships/notesSlide" Target="/ppt/notesSlides/notesSlide17.xml" Id="R27981449ca6d4c9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cc35f6ff6440d" /><Relationship Type="http://schemas.openxmlformats.org/officeDocument/2006/relationships/notesSlide" Target="/ppt/notesSlides/notesSlide18.xml" Id="R52ec160117b949c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687c73051d4ff7" /><Relationship Type="http://schemas.openxmlformats.org/officeDocument/2006/relationships/notesSlide" Target="/ppt/notesSlides/notesSlide19.xml" Id="R95c68ef59d404f6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f5adef192e4e7a" /><Relationship Type="http://schemas.openxmlformats.org/officeDocument/2006/relationships/notesSlide" Target="/ppt/notesSlides/notesSlide20.xml" Id="R462716c1db8d438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21b4a09d6e4a31" /><Relationship Type="http://schemas.openxmlformats.org/officeDocument/2006/relationships/notesSlide" Target="/ppt/notesSlides/notesSlide21.xml" Id="Rf0ba7cac77cd468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89a3d9843f4a10" /><Relationship Type="http://schemas.openxmlformats.org/officeDocument/2006/relationships/notesSlide" Target="/ppt/notesSlides/notesSlide22.xml" Id="R3e3ff8b0e4ef4f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Peter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  |  2 Peter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作耶穌基督僕人和使徒的西門‧彼得寫信給那因我們的神和救主耶穌基督之義、與我們同得一樣寶貴信心的人。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Simon Peter, a servant and an apostle of Jesus Christ, to them that have obtained like precious faith with us through the righteousness of God and our Saviour Jesus Christ: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1:2  |  2 Peter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願恩惠、平安，因你們認識神和我們主耶穌，多多地加給你們。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and peace be multiplied unto you through the knowledge of God, and of Jesus our Lord,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1:3  |  2 Peter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神的神能已將一切關乎生命和虔敬的事賜給我們，皆因我們認識那用自己榮耀和美德召我們的主。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as his divine power hath given unto us all things that pertain unto life and godliness, through the knowledge of him that hath called us to glory and virtue: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1:4  |  2 Peter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因此，他已將又寶貴又極大的應許賜給我們，叫我們既脫離世上從情慾來的敗壞，就得與神的性情有分。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Whereby are given unto us exceeding great and precious promises: that by these ye might be partakers of the divine nature, having escaped the corruption that is in the world through lust.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1:5  |  2 Peter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正因這緣故，你們要分外地殷勤；有了信心，又要加上德行；有了德行，又要加上知識；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beside this, giving all diligence, add to your faith virtue; and to virtue knowledge;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1:6  |  2 Peter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有了知識，又要加上節制；有了節制，又要加上忍耐；有了忍耐，又要加上虔敬；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knowledge temperance; and to temperance patience; and to patience godliness;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1:7  |  2 Peter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有了虔敬，又要加上愛弟兄的心；有了愛弟兄的心，又要加上愛[眾人的心]。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godliness brotherly kindness; and to brotherly kindness charity.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1:8  |  2 Peter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你們若充充足足地有這幾樣，就必使你們在認識我們的主耶穌基督上不至於閒懶不結果子了。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these things be in you, and abound, they make you that ye shall neither be barren nor unfruitful in the knowledge of our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1:9  |  2 Peter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人若沒有這幾樣，就是眼瞎，只看見近處的，忘了他舊日的罪已經得了潔淨。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lacketh these things is blind, and cannot see afar off, and hath forgotten that he was purged from his old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1:10  |  2 Peter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所以弟兄們，應當更加殷勤，使你們所蒙的恩召和揀選堅定不移。你們若行這幾樣，就永不失腳；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the rather, brethren, give diligence to make your calling and election sure: for if ye do these things, ye shall never fall: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1:11  |  2 Peter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這樣，必叫你們豐豐富富地得以進入我們主－救主耶穌基督永遠的國。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so an entrance shall be ministered unto you abundantly into the everlasting kingdom of our Lord and Saviour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1:12  |  2 Peter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你們雖然曉得這些事，並且在你們已有的真道上堅固，我卻要將這些事常常提醒你們。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will not be negligent to put you always in remembrance of these things, though ye know them, and be established in the present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1:13  |  2 Peter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我以為應當趁我還在這帳棚的時候提醒你們，激發你們；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 think it meet, as long as I am in this tabernacle, to stir you up by putting you in remembrance;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1:14  |  2 Peter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因為知道我脫離這帳棚的時候快到了，正如我們主耶穌基督所指示我的。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that shortly I must put off this my tabernacle, even as our Lord Jesus Christ hath shewed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1:15  |  2 Peter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並且，我要盡心竭力，使你們在我去世以後時常記念這些事。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I will endeavour that ye may be able after my decease to have these things always in remembrance.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1:16  |  2 Peter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我們從前將我們主耶穌基督的大能和他降臨的事告訴你們，並不是隨從乖巧捏造的虛言，乃是親眼見過他的威榮。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have not followed cunningly devised fables, when we made known unto you the power and coming of our Lord Jesus Christ, but were eyewitnesses of his majesty.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1:17  |  2 Peter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他從父神得尊貴榮耀的時候，從極大榮光之中有聲音出來，向他說：「這是我的愛子，我所喜悅的。」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received from God the Father honour and glory, when there came such a voice to him from the excellent glory, This is my beloved Son, in whom I am well pleased.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1:18  |  2 Peter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我們同他在聖山的時候，親自聽見這聲音從天上出來。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voice which came from heaven we heard, when we were with him in the holy mount.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1:19  |  2 Peter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我們並有先知更確的預言，如同燈照在暗處。你們在這預言上留意，直等到天發亮，晨星在你們心裏出現的時候，才是好的。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also a more sure word of prophecy; whereunto ye do well that ye take heed, as unto a light that shineth in a dark place, until the day dawn, and the day star arise in your hearts: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1:20  |  2 Peter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第一要緊的，該知道經上所有的預言沒有可隨私意解說的；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this first, that no prophecy of the scripture is of any private interpretation.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1:21  |  2 Peter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因為預言從來沒有出於人意的，乃是人被聖靈感動，說出神的話來。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prophecy came not in old time by the will of man: but holy men of God spake as they were moved by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2026-08-30T06:58:39.7800000Z</dcterms:created>
  <dcterms:modified xsi:type="dcterms:W3CDTF">2026-08-30T06:58:39.7800000Z</dcterms:modified>
</coreProperties>
</file>