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ea424524bc0454a" /><Relationship Type="http://schemas.openxmlformats.org/officeDocument/2006/relationships/extended-properties" Target="/docProps/app.xml" Id="Rea13f20830eb46a6" /><Relationship Type="http://schemas.openxmlformats.org/officeDocument/2006/relationships/officeDocument" Target="/ppt/presentation.xml" Id="Rb0bb5ba6ba1a422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3cca28d90ec4cad"/>
  </p:sldMasterIdLst>
  <p:notesMasterIdLst>
    <p:notesMasterId xmlns:r="http://schemas.openxmlformats.org/officeDocument/2006/relationships" r:id="Rb76918de48454986"/>
  </p:notesMasterIdLst>
  <p:sldIdLst>
    <p:sldId xmlns:r="http://schemas.openxmlformats.org/officeDocument/2006/relationships" id="256" r:id="R107e74355c8b459f"/>
    <p:sldId xmlns:r="http://schemas.openxmlformats.org/officeDocument/2006/relationships" id="257" r:id="R7755197ad05c4bed"/>
    <p:sldId xmlns:r="http://schemas.openxmlformats.org/officeDocument/2006/relationships" id="258" r:id="R713747ec7dc64037"/>
    <p:sldId xmlns:r="http://schemas.openxmlformats.org/officeDocument/2006/relationships" id="259" r:id="Rff803468cea74a8f"/>
    <p:sldId xmlns:r="http://schemas.openxmlformats.org/officeDocument/2006/relationships" id="260" r:id="R56cfe77c65aa4494"/>
    <p:sldId xmlns:r="http://schemas.openxmlformats.org/officeDocument/2006/relationships" id="261" r:id="Rafe04556dfca4a92"/>
    <p:sldId xmlns:r="http://schemas.openxmlformats.org/officeDocument/2006/relationships" id="262" r:id="Rf45376606bac44b8"/>
    <p:sldId xmlns:r="http://schemas.openxmlformats.org/officeDocument/2006/relationships" id="263" r:id="R77a671e9106348d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69bc372b5e94c41" /><Relationship Type="http://schemas.openxmlformats.org/officeDocument/2006/relationships/slideMaster" Target="/ppt/slideMasters/slideMaster1.xml" Id="R33cca28d90ec4cad" /><Relationship Type="http://schemas.openxmlformats.org/officeDocument/2006/relationships/notesMaster" Target="/ppt/notesMasters/notesMaster1.xml" Id="Rb76918de48454986" /><Relationship Type="http://schemas.openxmlformats.org/officeDocument/2006/relationships/presProps" Target="/ppt/presProps.xml" Id="Ra09a73525bd94f70" /><Relationship Type="http://schemas.openxmlformats.org/officeDocument/2006/relationships/tableStyles" Target="/ppt/tableStyles.xml" Id="R50f43252aec442d5" /><Relationship Type="http://schemas.openxmlformats.org/officeDocument/2006/relationships/slide" Target="/ppt/slides/slide1.xml" Id="R107e74355c8b459f" /><Relationship Type="http://schemas.openxmlformats.org/officeDocument/2006/relationships/slide" Target="/ppt/slides/slide2.xml" Id="R7755197ad05c4bed" /><Relationship Type="http://schemas.openxmlformats.org/officeDocument/2006/relationships/slide" Target="/ppt/slides/slide3.xml" Id="R713747ec7dc64037" /><Relationship Type="http://schemas.openxmlformats.org/officeDocument/2006/relationships/slide" Target="/ppt/slides/slide4.xml" Id="Rff803468cea74a8f" /><Relationship Type="http://schemas.openxmlformats.org/officeDocument/2006/relationships/slide" Target="/ppt/slides/slide5.xml" Id="R56cfe77c65aa4494" /><Relationship Type="http://schemas.openxmlformats.org/officeDocument/2006/relationships/slide" Target="/ppt/slides/slide6.xml" Id="Rafe04556dfca4a92" /><Relationship Type="http://schemas.openxmlformats.org/officeDocument/2006/relationships/slide" Target="/ppt/slides/slide7.xml" Id="Rf45376606bac44b8" /><Relationship Type="http://schemas.openxmlformats.org/officeDocument/2006/relationships/slide" Target="/ppt/slides/slide8.xml" Id="R77a671e9106348d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4eb9a020cb6484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2bd9ba568cc45b4" /><Relationship Type="http://schemas.openxmlformats.org/officeDocument/2006/relationships/notesMaster" Target="/ppt/notesMasters/notesMaster1.xml" Id="R9b26495587a240e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a9e9851178443bc" /><Relationship Type="http://schemas.openxmlformats.org/officeDocument/2006/relationships/notesMaster" Target="/ppt/notesMasters/notesMaster1.xml" Id="Rd9b8f4ccfcf743b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ead3dcd9bd74ccf" /><Relationship Type="http://schemas.openxmlformats.org/officeDocument/2006/relationships/notesMaster" Target="/ppt/notesMasters/notesMaster1.xml" Id="Re81bbbe06b71442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f4c3c689ede4f90" /><Relationship Type="http://schemas.openxmlformats.org/officeDocument/2006/relationships/notesMaster" Target="/ppt/notesMasters/notesMaster1.xml" Id="R84c48ff9a03b4e8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0ced2194888464d" /><Relationship Type="http://schemas.openxmlformats.org/officeDocument/2006/relationships/notesMaster" Target="/ppt/notesMasters/notesMaster1.xml" Id="R6104decc39e8408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709617128544ade" /><Relationship Type="http://schemas.openxmlformats.org/officeDocument/2006/relationships/notesMaster" Target="/ppt/notesMasters/notesMaster1.xml" Id="R3924c598d4e5447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5ed18c10e2c4402" /><Relationship Type="http://schemas.openxmlformats.org/officeDocument/2006/relationships/notesMaster" Target="/ppt/notesMasters/notesMaster1.xml" Id="R0d13740b78e8482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5b0bc14a7da46c1" /><Relationship Type="http://schemas.openxmlformats.org/officeDocument/2006/relationships/notesMaster" Target="/ppt/notesMasters/notesMaster1.xml" Id="R14d7e8a232444fa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61b41470bf4177" /><Relationship Type="http://schemas.openxmlformats.org/officeDocument/2006/relationships/image" Target="/ppt/media/image.png" Id="R77d14c2faa60455f" /><Relationship Type="http://schemas.openxmlformats.org/officeDocument/2006/relationships/image" Target="/ppt/media/image2.png" Id="R06fad86b45eb41e6" /><Relationship Type="http://schemas.openxmlformats.org/officeDocument/2006/relationships/image" Target="/ppt/media/image.jpeg" Id="Rd78e712c14fe404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4786d5fe6d43b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7d14c2faa60455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6fad86b45eb41e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8e712c14fe404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32b939192334bf1" /><Relationship Type="http://schemas.openxmlformats.org/officeDocument/2006/relationships/slideLayout" Target="/ppt/slideLayouts/slideLayout1.xml" Id="Rc59705191f1b4cbb" /><Relationship Type="http://schemas.openxmlformats.org/officeDocument/2006/relationships/slideLayout" Target="/ppt/slideLayouts/slideLayout2.xml" Id="Rf434dccfa3084d8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59705191f1b4cbb"/>
    <p:sldLayoutId xmlns:r="http://schemas.openxmlformats.org/officeDocument/2006/relationships" id="2147483650" r:id="Rf434dccfa3084d8b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8cbab10da04c8d" /><Relationship Type="http://schemas.openxmlformats.org/officeDocument/2006/relationships/notesSlide" Target="/ppt/notesSlides/notesSlide1.xml" Id="Ra990b554ad6e4d7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dd360658e34ed4" /><Relationship Type="http://schemas.openxmlformats.org/officeDocument/2006/relationships/notesSlide" Target="/ppt/notesSlides/notesSlide2.xml" Id="R131cf807b7544d4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3fb851f7ec465e" /><Relationship Type="http://schemas.openxmlformats.org/officeDocument/2006/relationships/notesSlide" Target="/ppt/notesSlides/notesSlide3.xml" Id="Ra705b93f308947c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8eec456d5a4215" /><Relationship Type="http://schemas.openxmlformats.org/officeDocument/2006/relationships/notesSlide" Target="/ppt/notesSlides/notesSlide4.xml" Id="Rd75e240043cb4a7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678953e324461b" /><Relationship Type="http://schemas.openxmlformats.org/officeDocument/2006/relationships/notesSlide" Target="/ppt/notesSlides/notesSlide5.xml" Id="R74c18c9682ae4d6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14f45e76d14657" /><Relationship Type="http://schemas.openxmlformats.org/officeDocument/2006/relationships/notesSlide" Target="/ppt/notesSlides/notesSlide6.xml" Id="Rf80b5a2bae63487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5e9b9a0dc643b2" /><Relationship Type="http://schemas.openxmlformats.org/officeDocument/2006/relationships/notesSlide" Target="/ppt/notesSlides/notesSlide7.xml" Id="Re0e995b26ebf458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07ff746f764af3" /><Relationship Type="http://schemas.openxmlformats.org/officeDocument/2006/relationships/notesSlide" Target="/ppt/notesSlides/notesSlide8.xml" Id="R9900e6accf5740d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詩篇第87章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87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87:1  |  Psalms 87:1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可拉後裔的詩歌。 耶和華所立的根基在聖山上。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or Song for the sons of Korah. His foundation is in the holy mountains.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87:2  |  Psalms 87:2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他愛錫安的門， 勝於愛雅各一切的住處。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loveth the gates of Zion more than all the dwellings of Jacob.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87:3  |  Psalms 87:3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神的城啊， 有榮耀的事乃指着你說的。 （細拉）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Glorious things are spoken of thee, O city of God.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87:4  |  Psalms 87:4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我要提起拉哈伯和巴比倫人， 是在認識我之中的； 看哪，非利士和泰爾並古實人， 個個生在那裏。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make mention of Rahab and Babylon to them that know me: behold Philistia, and Tyre, with Ethiopia; this man was born there.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87:5  |  Psalms 87:5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論到錫安，必說： 這一個、那一個都生在其中， 而且至高者必親自堅立這城。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of Zion it shall be said, This and that man was born in her: and the highest himself shall establish 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87:6  |  Psalms 87:6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當耶和華記錄萬民的時候， 他要點出這一個生在那裏。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shall count, when he writeth up the people, that this man was born there.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87:7  |  Psalms 87:7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歌唱的，跳舞的，都[要說]： 我的泉源都在你裏面。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well the singers as the players on instruments shall be there: all my springs are in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2026-08-30T04:28:43.7050000Z</dcterms:created>
  <dcterms:modified xsi:type="dcterms:W3CDTF">2026-08-30T04:28:43.7050000Z</dcterms:modified>
</coreProperties>
</file>