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3ab0bfe8aa34286" /><Relationship Type="http://schemas.openxmlformats.org/officeDocument/2006/relationships/extended-properties" Target="/docProps/app.xml" Id="Rae77abea1d484085" /><Relationship Type="http://schemas.openxmlformats.org/officeDocument/2006/relationships/officeDocument" Target="/ppt/presentation.xml" Id="Ree730e2b30b549b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c00cde9a6ac4065"/>
  </p:sldMasterIdLst>
  <p:notesMasterIdLst>
    <p:notesMasterId xmlns:r="http://schemas.openxmlformats.org/officeDocument/2006/relationships" r:id="R86911c57ffc444bf"/>
  </p:notesMasterIdLst>
  <p:sldIdLst>
    <p:sldId xmlns:r="http://schemas.openxmlformats.org/officeDocument/2006/relationships" id="256" r:id="R43c2f2edbf7f4fd2"/>
    <p:sldId xmlns:r="http://schemas.openxmlformats.org/officeDocument/2006/relationships" id="257" r:id="R3617c284debc4aa2"/>
    <p:sldId xmlns:r="http://schemas.openxmlformats.org/officeDocument/2006/relationships" id="258" r:id="R24546a66595c462b"/>
    <p:sldId xmlns:r="http://schemas.openxmlformats.org/officeDocument/2006/relationships" id="259" r:id="R37fc1d1fb5414e9c"/>
    <p:sldId xmlns:r="http://schemas.openxmlformats.org/officeDocument/2006/relationships" id="260" r:id="R9afe4b1e50ad4f9e"/>
    <p:sldId xmlns:r="http://schemas.openxmlformats.org/officeDocument/2006/relationships" id="261" r:id="R1e714d9ac5c44237"/>
    <p:sldId xmlns:r="http://schemas.openxmlformats.org/officeDocument/2006/relationships" id="262" r:id="Rb84f9e8d497f4d08"/>
    <p:sldId xmlns:r="http://schemas.openxmlformats.org/officeDocument/2006/relationships" id="263" r:id="R46050aa38461404a"/>
    <p:sldId xmlns:r="http://schemas.openxmlformats.org/officeDocument/2006/relationships" id="264" r:id="R2ec1b0fec8e0417e"/>
    <p:sldId xmlns:r="http://schemas.openxmlformats.org/officeDocument/2006/relationships" id="265" r:id="Rca6a5f00b00245d6"/>
    <p:sldId xmlns:r="http://schemas.openxmlformats.org/officeDocument/2006/relationships" id="266" r:id="Rcc53f70fe9b140e7"/>
    <p:sldId xmlns:r="http://schemas.openxmlformats.org/officeDocument/2006/relationships" id="267" r:id="R8117338961364b73"/>
    <p:sldId xmlns:r="http://schemas.openxmlformats.org/officeDocument/2006/relationships" id="268" r:id="Reb159b71aef442df"/>
    <p:sldId xmlns:r="http://schemas.openxmlformats.org/officeDocument/2006/relationships" id="269" r:id="Rbe206e1ed03b4d77"/>
    <p:sldId xmlns:r="http://schemas.openxmlformats.org/officeDocument/2006/relationships" id="270" r:id="R83286f8eb9854c10"/>
    <p:sldId xmlns:r="http://schemas.openxmlformats.org/officeDocument/2006/relationships" id="271" r:id="Rf325545dbdba4657"/>
    <p:sldId xmlns:r="http://schemas.openxmlformats.org/officeDocument/2006/relationships" id="272" r:id="R355890ce606244bd"/>
    <p:sldId xmlns:r="http://schemas.openxmlformats.org/officeDocument/2006/relationships" id="273" r:id="R84bef08f7d6d4d05"/>
    <p:sldId xmlns:r="http://schemas.openxmlformats.org/officeDocument/2006/relationships" id="274" r:id="Rf995f6c014824da5"/>
    <p:sldId xmlns:r="http://schemas.openxmlformats.org/officeDocument/2006/relationships" id="275" r:id="R0ba51a942a78408c"/>
    <p:sldId xmlns:r="http://schemas.openxmlformats.org/officeDocument/2006/relationships" id="276" r:id="R6c628c7d8ebb4993"/>
    <p:sldId xmlns:r="http://schemas.openxmlformats.org/officeDocument/2006/relationships" id="277" r:id="Rf51dfc6fadd74857"/>
    <p:sldId xmlns:r="http://schemas.openxmlformats.org/officeDocument/2006/relationships" id="278" r:id="Re6ea511eaa644f85"/>
    <p:sldId xmlns:r="http://schemas.openxmlformats.org/officeDocument/2006/relationships" id="279" r:id="Re7042315d20d433c"/>
    <p:sldId xmlns:r="http://schemas.openxmlformats.org/officeDocument/2006/relationships" id="280" r:id="R766635659902441a"/>
    <p:sldId xmlns:r="http://schemas.openxmlformats.org/officeDocument/2006/relationships" id="281" r:id="Re36f9c06a3d14535"/>
    <p:sldId xmlns:r="http://schemas.openxmlformats.org/officeDocument/2006/relationships" id="282" r:id="R1c767ec4fe0a4947"/>
    <p:sldId xmlns:r="http://schemas.openxmlformats.org/officeDocument/2006/relationships" id="283" r:id="R320a31530d4740cc"/>
    <p:sldId xmlns:r="http://schemas.openxmlformats.org/officeDocument/2006/relationships" id="284" r:id="R5bd907c8b8694428"/>
    <p:sldId xmlns:r="http://schemas.openxmlformats.org/officeDocument/2006/relationships" id="285" r:id="R535a8272dd664d5f"/>
    <p:sldId xmlns:r="http://schemas.openxmlformats.org/officeDocument/2006/relationships" id="286" r:id="R6182c42526754b8e"/>
    <p:sldId xmlns:r="http://schemas.openxmlformats.org/officeDocument/2006/relationships" id="287" r:id="R486764e84b244c7c"/>
    <p:sldId xmlns:r="http://schemas.openxmlformats.org/officeDocument/2006/relationships" id="288" r:id="R113bf57f120c48ef"/>
    <p:sldId xmlns:r="http://schemas.openxmlformats.org/officeDocument/2006/relationships" id="289" r:id="R38ceba8d4f674c83"/>
    <p:sldId xmlns:r="http://schemas.openxmlformats.org/officeDocument/2006/relationships" id="290" r:id="R79ed200a855442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7eb27cae6a74285" /><Relationship Type="http://schemas.openxmlformats.org/officeDocument/2006/relationships/slideMaster" Target="/ppt/slideMasters/slideMaster1.xml" Id="R9c00cde9a6ac4065" /><Relationship Type="http://schemas.openxmlformats.org/officeDocument/2006/relationships/notesMaster" Target="/ppt/notesMasters/notesMaster1.xml" Id="R86911c57ffc444bf" /><Relationship Type="http://schemas.openxmlformats.org/officeDocument/2006/relationships/presProps" Target="/ppt/presProps.xml" Id="Ra2ddf729244645b2" /><Relationship Type="http://schemas.openxmlformats.org/officeDocument/2006/relationships/tableStyles" Target="/ppt/tableStyles.xml" Id="R13fe27ef4c00466a" /><Relationship Type="http://schemas.openxmlformats.org/officeDocument/2006/relationships/slide" Target="/ppt/slides/slide1.xml" Id="R43c2f2edbf7f4fd2" /><Relationship Type="http://schemas.openxmlformats.org/officeDocument/2006/relationships/slide" Target="/ppt/slides/slide2.xml" Id="R3617c284debc4aa2" /><Relationship Type="http://schemas.openxmlformats.org/officeDocument/2006/relationships/slide" Target="/ppt/slides/slide3.xml" Id="R24546a66595c462b" /><Relationship Type="http://schemas.openxmlformats.org/officeDocument/2006/relationships/slide" Target="/ppt/slides/slide4.xml" Id="R37fc1d1fb5414e9c" /><Relationship Type="http://schemas.openxmlformats.org/officeDocument/2006/relationships/slide" Target="/ppt/slides/slide5.xml" Id="R9afe4b1e50ad4f9e" /><Relationship Type="http://schemas.openxmlformats.org/officeDocument/2006/relationships/slide" Target="/ppt/slides/slide6.xml" Id="R1e714d9ac5c44237" /><Relationship Type="http://schemas.openxmlformats.org/officeDocument/2006/relationships/slide" Target="/ppt/slides/slide7.xml" Id="Rb84f9e8d497f4d08" /><Relationship Type="http://schemas.openxmlformats.org/officeDocument/2006/relationships/slide" Target="/ppt/slides/slide8.xml" Id="R46050aa38461404a" /><Relationship Type="http://schemas.openxmlformats.org/officeDocument/2006/relationships/slide" Target="/ppt/slides/slide9.xml" Id="R2ec1b0fec8e0417e" /><Relationship Type="http://schemas.openxmlformats.org/officeDocument/2006/relationships/slide" Target="/ppt/slides/slide10.xml" Id="Rca6a5f00b00245d6" /><Relationship Type="http://schemas.openxmlformats.org/officeDocument/2006/relationships/slide" Target="/ppt/slides/slide11.xml" Id="Rcc53f70fe9b140e7" /><Relationship Type="http://schemas.openxmlformats.org/officeDocument/2006/relationships/slide" Target="/ppt/slides/slide12.xml" Id="R8117338961364b73" /><Relationship Type="http://schemas.openxmlformats.org/officeDocument/2006/relationships/slide" Target="/ppt/slides/slide13.xml" Id="Reb159b71aef442df" /><Relationship Type="http://schemas.openxmlformats.org/officeDocument/2006/relationships/slide" Target="/ppt/slides/slide14.xml" Id="Rbe206e1ed03b4d77" /><Relationship Type="http://schemas.openxmlformats.org/officeDocument/2006/relationships/slide" Target="/ppt/slides/slide15.xml" Id="R83286f8eb9854c10" /><Relationship Type="http://schemas.openxmlformats.org/officeDocument/2006/relationships/slide" Target="/ppt/slides/slide16.xml" Id="Rf325545dbdba4657" /><Relationship Type="http://schemas.openxmlformats.org/officeDocument/2006/relationships/slide" Target="/ppt/slides/slide17.xml" Id="R355890ce606244bd" /><Relationship Type="http://schemas.openxmlformats.org/officeDocument/2006/relationships/slide" Target="/ppt/slides/slide18.xml" Id="R84bef08f7d6d4d05" /><Relationship Type="http://schemas.openxmlformats.org/officeDocument/2006/relationships/slide" Target="/ppt/slides/slide19.xml" Id="Rf995f6c014824da5" /><Relationship Type="http://schemas.openxmlformats.org/officeDocument/2006/relationships/slide" Target="/ppt/slides/slide20.xml" Id="R0ba51a942a78408c" /><Relationship Type="http://schemas.openxmlformats.org/officeDocument/2006/relationships/slide" Target="/ppt/slides/slide21.xml" Id="R6c628c7d8ebb4993" /><Relationship Type="http://schemas.openxmlformats.org/officeDocument/2006/relationships/slide" Target="/ppt/slides/slide22.xml" Id="Rf51dfc6fadd74857" /><Relationship Type="http://schemas.openxmlformats.org/officeDocument/2006/relationships/slide" Target="/ppt/slides/slide23.xml" Id="Re6ea511eaa644f85" /><Relationship Type="http://schemas.openxmlformats.org/officeDocument/2006/relationships/slide" Target="/ppt/slides/slide24.xml" Id="Re7042315d20d433c" /><Relationship Type="http://schemas.openxmlformats.org/officeDocument/2006/relationships/slide" Target="/ppt/slides/slide25.xml" Id="R766635659902441a" /><Relationship Type="http://schemas.openxmlformats.org/officeDocument/2006/relationships/slide" Target="/ppt/slides/slide26.xml" Id="Re36f9c06a3d14535" /><Relationship Type="http://schemas.openxmlformats.org/officeDocument/2006/relationships/slide" Target="/ppt/slides/slide27.xml" Id="R1c767ec4fe0a4947" /><Relationship Type="http://schemas.openxmlformats.org/officeDocument/2006/relationships/slide" Target="/ppt/slides/slide28.xml" Id="R320a31530d4740cc" /><Relationship Type="http://schemas.openxmlformats.org/officeDocument/2006/relationships/slide" Target="/ppt/slides/slide29.xml" Id="R5bd907c8b8694428" /><Relationship Type="http://schemas.openxmlformats.org/officeDocument/2006/relationships/slide" Target="/ppt/slides/slide30.xml" Id="R535a8272dd664d5f" /><Relationship Type="http://schemas.openxmlformats.org/officeDocument/2006/relationships/slide" Target="/ppt/slides/slide31.xml" Id="R6182c42526754b8e" /><Relationship Type="http://schemas.openxmlformats.org/officeDocument/2006/relationships/slide" Target="/ppt/slides/slide32.xml" Id="R486764e84b244c7c" /><Relationship Type="http://schemas.openxmlformats.org/officeDocument/2006/relationships/slide" Target="/ppt/slides/slide33.xml" Id="R113bf57f120c48ef" /><Relationship Type="http://schemas.openxmlformats.org/officeDocument/2006/relationships/slide" Target="/ppt/slides/slide34.xml" Id="R38ceba8d4f674c83" /><Relationship Type="http://schemas.openxmlformats.org/officeDocument/2006/relationships/slide" Target="/ppt/slides/slide35.xml" Id="R79ed200a855442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b5f4049db240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97eae1d8b554d66" /><Relationship Type="http://schemas.openxmlformats.org/officeDocument/2006/relationships/notesMaster" Target="/ppt/notesMasters/notesMaster1.xml" Id="Ra46f619a44694b7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94c57d06e6472e" /><Relationship Type="http://schemas.openxmlformats.org/officeDocument/2006/relationships/notesMaster" Target="/ppt/notesMasters/notesMaster1.xml" Id="R6050b38a3df04f9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27ac2c060dd4a1e" /><Relationship Type="http://schemas.openxmlformats.org/officeDocument/2006/relationships/notesMaster" Target="/ppt/notesMasters/notesMaster1.xml" Id="R2924577e3c28468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a33313835149fe" /><Relationship Type="http://schemas.openxmlformats.org/officeDocument/2006/relationships/notesMaster" Target="/ppt/notesMasters/notesMaster1.xml" Id="R69e5d448bed94f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1f732693c3247c3" /><Relationship Type="http://schemas.openxmlformats.org/officeDocument/2006/relationships/notesMaster" Target="/ppt/notesMasters/notesMaster1.xml" Id="R9d389db1fb3e426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8c5ef8bda7a43d7" /><Relationship Type="http://schemas.openxmlformats.org/officeDocument/2006/relationships/notesMaster" Target="/ppt/notesMasters/notesMaster1.xml" Id="R227d6926b7f84fa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b6e241939544ff" /><Relationship Type="http://schemas.openxmlformats.org/officeDocument/2006/relationships/notesMaster" Target="/ppt/notesMasters/notesMaster1.xml" Id="Rff314e715ae448e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2cf75b7af24707" /><Relationship Type="http://schemas.openxmlformats.org/officeDocument/2006/relationships/notesMaster" Target="/ppt/notesMasters/notesMaster1.xml" Id="R475a87c873624b3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bb409500e354642" /><Relationship Type="http://schemas.openxmlformats.org/officeDocument/2006/relationships/notesMaster" Target="/ppt/notesMasters/notesMaster1.xml" Id="R46d31f725a0d4e7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404726cd77a4a9d" /><Relationship Type="http://schemas.openxmlformats.org/officeDocument/2006/relationships/notesMaster" Target="/ppt/notesMasters/notesMaster1.xml" Id="Rea3643694632496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b813b53bd54dc0" /><Relationship Type="http://schemas.openxmlformats.org/officeDocument/2006/relationships/notesMaster" Target="/ppt/notesMasters/notesMaster1.xml" Id="R5f8bd773912d499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465f0d293704b49" /><Relationship Type="http://schemas.openxmlformats.org/officeDocument/2006/relationships/notesMaster" Target="/ppt/notesMasters/notesMaster1.xml" Id="R957dd1b2b0ec40b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75d9d2fb4474f8a" /><Relationship Type="http://schemas.openxmlformats.org/officeDocument/2006/relationships/notesMaster" Target="/ppt/notesMasters/notesMaster1.xml" Id="R9c318d84b54b482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a9794eb45f84027" /><Relationship Type="http://schemas.openxmlformats.org/officeDocument/2006/relationships/notesMaster" Target="/ppt/notesMasters/notesMaster1.xml" Id="R8bb9ecf7cd174de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a2bf4a9bab44e09" /><Relationship Type="http://schemas.openxmlformats.org/officeDocument/2006/relationships/notesMaster" Target="/ppt/notesMasters/notesMaster1.xml" Id="R4c738f7893fa43f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88bb7479b5e4f7e" /><Relationship Type="http://schemas.openxmlformats.org/officeDocument/2006/relationships/notesMaster" Target="/ppt/notesMasters/notesMaster1.xml" Id="R138dbe73c916419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db0d347ac1645f6" /><Relationship Type="http://schemas.openxmlformats.org/officeDocument/2006/relationships/notesMaster" Target="/ppt/notesMasters/notesMaster1.xml" Id="R0a3d6de1ec594f1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7593037f9784e45" /><Relationship Type="http://schemas.openxmlformats.org/officeDocument/2006/relationships/notesMaster" Target="/ppt/notesMasters/notesMaster1.xml" Id="Rcfb59ca7497d4e9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6f9c041341a464a" /><Relationship Type="http://schemas.openxmlformats.org/officeDocument/2006/relationships/notesMaster" Target="/ppt/notesMasters/notesMaster1.xml" Id="Rf4a4be336fcd4fc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fccf0ede4cf4828" /><Relationship Type="http://schemas.openxmlformats.org/officeDocument/2006/relationships/notesMaster" Target="/ppt/notesMasters/notesMaster1.xml" Id="R833328938f7b444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f4d6c667b194597" /><Relationship Type="http://schemas.openxmlformats.org/officeDocument/2006/relationships/notesMaster" Target="/ppt/notesMasters/notesMaster1.xml" Id="Rb412b170c4ff408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41a3d1356be44af" /><Relationship Type="http://schemas.openxmlformats.org/officeDocument/2006/relationships/notesMaster" Target="/ppt/notesMasters/notesMaster1.xml" Id="Rbebb6ac6468e4a7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29c0fa95f914522" /><Relationship Type="http://schemas.openxmlformats.org/officeDocument/2006/relationships/notesMaster" Target="/ppt/notesMasters/notesMaster1.xml" Id="R28df4966c13a4a7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0417d515b374175" /><Relationship Type="http://schemas.openxmlformats.org/officeDocument/2006/relationships/notesMaster" Target="/ppt/notesMasters/notesMaster1.xml" Id="Ra4349fc309cb466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d8a7930601c4cb7" /><Relationship Type="http://schemas.openxmlformats.org/officeDocument/2006/relationships/notesMaster" Target="/ppt/notesMasters/notesMaster1.xml" Id="R7c2dfed31e7a4f4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de39344cc9c48fc" /><Relationship Type="http://schemas.openxmlformats.org/officeDocument/2006/relationships/notesMaster" Target="/ppt/notesMasters/notesMaster1.xml" Id="R858b286b6fd147e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6582da94f5b4fcd" /><Relationship Type="http://schemas.openxmlformats.org/officeDocument/2006/relationships/notesMaster" Target="/ppt/notesMasters/notesMaster1.xml" Id="R84ce2b50043a4cf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c3e29a5e2534dad" /><Relationship Type="http://schemas.openxmlformats.org/officeDocument/2006/relationships/notesMaster" Target="/ppt/notesMasters/notesMaster1.xml" Id="R9f26684dd5c6434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680ecc335294c35" /><Relationship Type="http://schemas.openxmlformats.org/officeDocument/2006/relationships/notesMaster" Target="/ppt/notesMasters/notesMaster1.xml" Id="R91f9616dc35e44e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5408fa244de401d" /><Relationship Type="http://schemas.openxmlformats.org/officeDocument/2006/relationships/notesMaster" Target="/ppt/notesMasters/notesMaster1.xml" Id="Rc69e67cb898d47a5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e669378ca0a433d" /><Relationship Type="http://schemas.openxmlformats.org/officeDocument/2006/relationships/notesMaster" Target="/ppt/notesMasters/notesMaster1.xml" Id="Rb0f08dda12f64b3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99bd20138a04f62" /><Relationship Type="http://schemas.openxmlformats.org/officeDocument/2006/relationships/notesMaster" Target="/ppt/notesMasters/notesMaster1.xml" Id="R41d3280d6a38497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803033479c44545" /><Relationship Type="http://schemas.openxmlformats.org/officeDocument/2006/relationships/notesMaster" Target="/ppt/notesMasters/notesMaster1.xml" Id="Ra15552297ea14d71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4fdf7c9eb0b54bf9" /><Relationship Type="http://schemas.openxmlformats.org/officeDocument/2006/relationships/notesMaster" Target="/ppt/notesMasters/notesMaster1.xml" Id="Rf5dadbe5afb041c1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425636fb60004ff2" /><Relationship Type="http://schemas.openxmlformats.org/officeDocument/2006/relationships/notesMaster" Target="/ppt/notesMasters/notesMaster1.xml" Id="R09332689237e46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c4b92db2e04f86" /><Relationship Type="http://schemas.openxmlformats.org/officeDocument/2006/relationships/image" Target="/ppt/media/image.png" Id="R247c04a4572a4075" /><Relationship Type="http://schemas.openxmlformats.org/officeDocument/2006/relationships/image" Target="/ppt/media/image2.png" Id="R70b0af663e724d75" /><Relationship Type="http://schemas.openxmlformats.org/officeDocument/2006/relationships/image" Target="/ppt/media/image.jpeg" Id="Rc5d5528417e745b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88277e06a046b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47c04a4572a407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0b0af663e724d7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d5528417e745b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33604cb62d431c" /><Relationship Type="http://schemas.openxmlformats.org/officeDocument/2006/relationships/slideLayout" Target="/ppt/slideLayouts/slideLayout1.xml" Id="Rb4447f6bbde248b7" /><Relationship Type="http://schemas.openxmlformats.org/officeDocument/2006/relationships/slideLayout" Target="/ppt/slideLayouts/slideLayout2.xml" Id="R6a19de45995944f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4447f6bbde248b7"/>
    <p:sldLayoutId xmlns:r="http://schemas.openxmlformats.org/officeDocument/2006/relationships" id="2147483650" r:id="R6a19de45995944f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4d77492f56470f" /><Relationship Type="http://schemas.openxmlformats.org/officeDocument/2006/relationships/notesSlide" Target="/ppt/notesSlides/notesSlide1.xml" Id="R16cd7fbb67c64c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ad7ba7197a46b9" /><Relationship Type="http://schemas.openxmlformats.org/officeDocument/2006/relationships/notesSlide" Target="/ppt/notesSlides/notesSlide2.xml" Id="R12ad85ddb82d4d5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21ac66bba84e9c" /><Relationship Type="http://schemas.openxmlformats.org/officeDocument/2006/relationships/notesSlide" Target="/ppt/notesSlides/notesSlide3.xml" Id="R71d77159dc0148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9d5de45ed74858" /><Relationship Type="http://schemas.openxmlformats.org/officeDocument/2006/relationships/notesSlide" Target="/ppt/notesSlides/notesSlide4.xml" Id="R5527bc95a24144c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777a38dcb04018" /><Relationship Type="http://schemas.openxmlformats.org/officeDocument/2006/relationships/notesSlide" Target="/ppt/notesSlides/notesSlide5.xml" Id="R6dbee95e66844cf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c9ecea9e8042a4" /><Relationship Type="http://schemas.openxmlformats.org/officeDocument/2006/relationships/notesSlide" Target="/ppt/notesSlides/notesSlide6.xml" Id="R7160baba6acd4b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ba640460a94393" /><Relationship Type="http://schemas.openxmlformats.org/officeDocument/2006/relationships/notesSlide" Target="/ppt/notesSlides/notesSlide7.xml" Id="Rbc94a804f7794c2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fa4b292a584b6d" /><Relationship Type="http://schemas.openxmlformats.org/officeDocument/2006/relationships/notesSlide" Target="/ppt/notesSlides/notesSlide8.xml" Id="Ra7e716bee825449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78d97de4004208" /><Relationship Type="http://schemas.openxmlformats.org/officeDocument/2006/relationships/notesSlide" Target="/ppt/notesSlides/notesSlide9.xml" Id="R810c88d924a7492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2607c250cd4b5e" /><Relationship Type="http://schemas.openxmlformats.org/officeDocument/2006/relationships/notesSlide" Target="/ppt/notesSlides/notesSlide10.xml" Id="R7da8988e2b9d426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d82fc7843e455a" /><Relationship Type="http://schemas.openxmlformats.org/officeDocument/2006/relationships/notesSlide" Target="/ppt/notesSlides/notesSlide11.xml" Id="Raf62fe123d9d48d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6c7d06d9ba48ff" /><Relationship Type="http://schemas.openxmlformats.org/officeDocument/2006/relationships/notesSlide" Target="/ppt/notesSlides/notesSlide12.xml" Id="R0f86655d190c45a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58f78f2ac64cd4" /><Relationship Type="http://schemas.openxmlformats.org/officeDocument/2006/relationships/notesSlide" Target="/ppt/notesSlides/notesSlide13.xml" Id="Rbd1e862ed8c540b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1c2eeddd304c27" /><Relationship Type="http://schemas.openxmlformats.org/officeDocument/2006/relationships/notesSlide" Target="/ppt/notesSlides/notesSlide14.xml" Id="R0e2059d72d094c1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9a60baa1e944bc" /><Relationship Type="http://schemas.openxmlformats.org/officeDocument/2006/relationships/notesSlide" Target="/ppt/notesSlides/notesSlide15.xml" Id="R9dc891ede3bd4c6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04d41d08384479" /><Relationship Type="http://schemas.openxmlformats.org/officeDocument/2006/relationships/notesSlide" Target="/ppt/notesSlides/notesSlide16.xml" Id="R16ce7b6cc439422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44250156cc4df5" /><Relationship Type="http://schemas.openxmlformats.org/officeDocument/2006/relationships/notesSlide" Target="/ppt/notesSlides/notesSlide17.xml" Id="R07243cfd459549e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00641e243e4e10" /><Relationship Type="http://schemas.openxmlformats.org/officeDocument/2006/relationships/notesSlide" Target="/ppt/notesSlides/notesSlide18.xml" Id="R15744a5e37d54db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d3dde55a724213" /><Relationship Type="http://schemas.openxmlformats.org/officeDocument/2006/relationships/notesSlide" Target="/ppt/notesSlides/notesSlide19.xml" Id="R800d87b325f34c2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5df0ab3c554b5e" /><Relationship Type="http://schemas.openxmlformats.org/officeDocument/2006/relationships/notesSlide" Target="/ppt/notesSlides/notesSlide20.xml" Id="Rd71116687282449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35e034f65c41ef" /><Relationship Type="http://schemas.openxmlformats.org/officeDocument/2006/relationships/notesSlide" Target="/ppt/notesSlides/notesSlide21.xml" Id="R449306cf2c1e4aa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a2c882adb94cc9" /><Relationship Type="http://schemas.openxmlformats.org/officeDocument/2006/relationships/notesSlide" Target="/ppt/notesSlides/notesSlide22.xml" Id="Rb8b20ea956de43e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d344c8f4e44a69" /><Relationship Type="http://schemas.openxmlformats.org/officeDocument/2006/relationships/notesSlide" Target="/ppt/notesSlides/notesSlide23.xml" Id="R969290ec89ff4dd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46c0ea1994469d" /><Relationship Type="http://schemas.openxmlformats.org/officeDocument/2006/relationships/notesSlide" Target="/ppt/notesSlides/notesSlide24.xml" Id="R154312cf2371478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0139ee2686463e" /><Relationship Type="http://schemas.openxmlformats.org/officeDocument/2006/relationships/notesSlide" Target="/ppt/notesSlides/notesSlide25.xml" Id="R43431607fd7e4b8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794aa0e4984c88" /><Relationship Type="http://schemas.openxmlformats.org/officeDocument/2006/relationships/notesSlide" Target="/ppt/notesSlides/notesSlide26.xml" Id="R8ae9bd57fcfa4f0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f5a39eaee54a47" /><Relationship Type="http://schemas.openxmlformats.org/officeDocument/2006/relationships/notesSlide" Target="/ppt/notesSlides/notesSlide27.xml" Id="Red98b3b182be426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cc755a95194d49" /><Relationship Type="http://schemas.openxmlformats.org/officeDocument/2006/relationships/notesSlide" Target="/ppt/notesSlides/notesSlide28.xml" Id="R2efa0371c61e4cd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32363e3e61442a" /><Relationship Type="http://schemas.openxmlformats.org/officeDocument/2006/relationships/notesSlide" Target="/ppt/notesSlides/notesSlide29.xml" Id="R625adb0e41f64f7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93304732b545dd" /><Relationship Type="http://schemas.openxmlformats.org/officeDocument/2006/relationships/notesSlide" Target="/ppt/notesSlides/notesSlide30.xml" Id="Rd27fd9f52d7b48cd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1e6bf5f74148d0" /><Relationship Type="http://schemas.openxmlformats.org/officeDocument/2006/relationships/notesSlide" Target="/ppt/notesSlides/notesSlide31.xml" Id="Rb59e8d0c23f5453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f330b6eabc413b" /><Relationship Type="http://schemas.openxmlformats.org/officeDocument/2006/relationships/notesSlide" Target="/ppt/notesSlides/notesSlide32.xml" Id="Rde1e997118b84dc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010843953a4eac" /><Relationship Type="http://schemas.openxmlformats.org/officeDocument/2006/relationships/notesSlide" Target="/ppt/notesSlides/notesSlide33.xml" Id="Rd7b55e78d54640c0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2f6362235c485d" /><Relationship Type="http://schemas.openxmlformats.org/officeDocument/2006/relationships/notesSlide" Target="/ppt/notesSlides/notesSlide34.xml" Id="Rf5907b341b2f4ad3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5c512c9be34cf2" /><Relationship Type="http://schemas.openxmlformats.org/officeDocument/2006/relationships/notesSlide" Target="/ppt/notesSlides/notesSlide35.xml" Id="R438b7679e95745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Matthew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6:1  |  Matthew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「你們要小心，不可將善事行在人的面前，故意叫他們看見，若是這樣，就不能得你們天父的賞賜了。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heed that ye do not your alms before men, to be seen of them: otherwise ye have no reward of your Father which is in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6:2  |  Matthew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所以，你施捨的時候，不可在你前面吹號，像那假冒為善的人在會堂裏和街道上所行的，故意要得人的榮耀。我實在告訴你們，他們已經得了他們的賞賜。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when thou doest thine alms, do not sound a trumpet before thee, as the hypocrites do in the synagogues and in the streets, that they may have glory of men. Verily I say unto you, They have their reward.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6:3  |  Matthew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你施捨的時候，不要叫左手知道右手所做的，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thou doest alms, let not thy left hand know what thy right hand doeth: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6:4  |  Matthew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要叫你施捨的事行在暗中。你父在暗中察看，必然報答你 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thine alms may be in secret: and thy Father which seeth in secret himself shall reward thee openly.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6:5  |  Matthew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「你們禱告的時候，不可像那假冒為善的人，愛站在會堂裏和十字路口上禱告，故意叫人看見。我實在告訴你們，他們已經得了他們的賞賜。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thou prayest, thou shalt not be as the hypocrites are: for they love to pray standing in the synagogues and in the corners of the streets, that they may be seen of men. Verily I say unto you, They have their reward.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6:6  |  Matthew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你禱告的時候，要進你的內屋，關上門，禱告你在暗中的父；你父在暗中察看，必然報答你。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thou, when thou prayest, enter into thy closet, and when thou hast shut thy door, pray to thy Father which is in secret; and thy Father which seeth in secret shall reward thee openly.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6:7  |  Matthew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你們禱告，不可像外邦人，用許多重複話，他們以為話多了必蒙垂聽。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ye pray, use not vain repetitions, as the heathen do: for they think that they shall be heard for their much speaking.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6:8  |  Matthew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你們不可效法他們；因為你們沒有祈求以先，你們所需用的，你們的父早已知道了。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ye therefore like unto them: for your Father knoweth what things ye have need of, before ye ask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6:9  |  Matthew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所以，你們禱告要這樣說： 我們在天上的父： 願人都尊你的名為聖。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 this manner therefore pray ye: Our Father which art in heaven, Hallowed be thy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6:10  |  Matthew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願你的國降臨； 願你的旨意行在地上， 如同行在天上。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kingdom come. Thy will be done in earth, as it is in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6:11  |  Matthew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我們日用的飲食，今日賜給我們。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us this day our daily bread.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6:12  |  Matthew 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免我們的債， 如同我們免了人的債。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forgive us our debts, as we forgive our debtors.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6:13  |  Matthew 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不叫我們遇見試探； 救我們脫離凶惡 。 因為國度、權柄、榮耀，全是你的， 直到永遠。阿們 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lead us not into temptation, but deliver us from evil: For thine is the kingdom, and the power, and the glory, for ever.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6:14  |  Matthew 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「你們饒恕人的過犯，你們的天父也必饒恕你們[的過犯]；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ye forgive men their trespasses, your heavenly Father will also forgive you: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6:15  |  Matthew 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你們不饒恕人的過犯，你們的[天]父也必不饒恕你們的過犯。」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ye forgive not men their trespasses, neither will your Father forgive your trespasses.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6:16  |  Matthew 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「你們禁食的時候，不可像那假冒為善的人，臉上帶着愁容；因為他們把臉弄得難看，故意叫人看出他們是禁食。我實在告訴你們，他們已經得了他們的賞賜。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when ye fast, be not, as the hypocrites, of a sad countenance: for they disfigure their faces, that they may appear unto men to fast. Verily I say unto you, They have their reward.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6:17  |  Matthew 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你禁食的時候，要梳頭洗臉，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thou, when thou fastest, anoint thine head, and wash thy face;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6:18  |  Matthew 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不叫人看出你禁食來，只叫你暗中的父看見；你父在暗中察看，必然報答你。」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thou appear not unto men to fast, but unto thy Father which is in secret: and thy Father, which seeth in secret, shall reward thee openly.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6:19  |  Matthew 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「不要為自己積攢財寶在地上；地上有蟲子咬，能銹壞，也有賊挖窟窿來偷。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Lay not up for yourselves treasures upon earth, where moth and rust doth corrupt, and where thieves break through and steal: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6:20  |  Matthew 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只要積攢財寶在天上；天上沒有蟲子咬，不能銹壞，也沒有賊挖窟窿來偷。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lay up for yourselves treasures in heaven, where neither moth nor rust doth corrupt, and where thieves do not break through nor steal: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6:21  |  Matthew 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因為你的財寶在哪裏，你的心也在那裏。」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where your treasure is, there will your heart be also.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6:22  |  Matthew 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「眼睛就是身上的燈。你的眼睛若瞭亮，全身就光明；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light of the body is the eye: if therefore thine eye be single, thy whole body shall be full of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6:23  |  Matthew 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你的眼睛若昏花，全身就黑暗。你裏頭的光若黑暗了，那黑暗是何等大呢！」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thine eye be evil, thy whole body shall be full of darkness. If therefore the light that is in thee be darkness, how great is that darkness!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6:24  |  Matthew 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「一個人不能事奉兩個主；不是惡這個、愛那個，就是重這個、輕那個。你們不能又事奉神，又事奉瑪門 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 man can serve two masters: for either he will hate the one, and love the other; or else he will hold to the one, and despise the other. Ye cannot serve God and mammon.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6:25  |  Matthew 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「所以我告訴你們，不要為生命憂慮吃甚麼，喝甚麼；為身體憂慮穿甚麼。生命不勝於飲食嗎？身體不勝於衣裳嗎？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 say unto you, Take no thought for your life, what ye shall eat, or what ye shall drink; nor yet for your body, what ye shall put on. Is not the life more than meat, and the body than raiment?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6:26  |  Matthew 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你們看那天上的飛鳥，也不種，也不收，也不積蓄在倉裏，你們的天父尚且養活牠。你們不比飛鳥貴重得多嗎？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 the fowls of the air: for they sow not, neither do they reap, nor gather into barns; yet your heavenly Father feedeth them. Are ye not much better than they?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6:27  |  Matthew 6:27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你們哪一個能用思慮使壽數多加一刻呢 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of you by taking thought can add one cubit unto his stature?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6:28  |  Matthew 6:28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何必為衣裳憂慮呢？你想野地裏的百合花怎麼長起來；它也不勞苦，也不紡線。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why take ye thought for raiment? Consider the lilies of the field, how they grow; they toil not, neither do they spin: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6:29  |  Matthew 6:29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然而我告訴你們，就是所羅門極榮華的時候，他所穿戴的，還不如這花一朵呢！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yet I say unto you, That even Solomon in all his glory was not arrayed like one of these.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6:30  |  Matthew 6:30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你們這小信的人哪！野地裏的草今天還在，明天就丟在爐裏，神還給它這樣的妝飾，何況你們呢！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Wherefore, if God so clothe the grass of the field, which to day is, and to morrow is cast into the oven, shall he not much more clothe you, O ye of little faith?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6:31  |  Matthew 6:31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所以，不要憂慮說，吃甚麼？喝甚麼？穿甚麼？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take no thought, saying, What shall we eat? or, What shall we drink? or, Wherewithal shall we be clothed?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6:32  |  Matthew 6:32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這都是外邦人所求的。你們需用的這一切東西，你們的天父是知道的。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(For after all these things do the Gentiles seek:) for your heavenly Father knoweth that ye have need of all these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6:33  |  Matthew 6:33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你們要先求他的國和他的義，這些東西都要加給你們了。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seek ye first the kingdom of God, and his righteousness; and all these things shall be added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6:34  |  Matthew 6:34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所以，不要為明天憂慮，因為明天自有明天的憂慮；一天的難處一天當就夠了。」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therefore no thought for the morrow: for the morrow shall take thought for the things of itself. Sufficient unto the day is the evil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2026-08-30T06:56:20.0500000Z</dcterms:created>
  <dcterms:modified xsi:type="dcterms:W3CDTF">2026-08-30T06:56:20.0500000Z</dcterms:modified>
</coreProperties>
</file>