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05a221e71d54a6c" /><Relationship Type="http://schemas.openxmlformats.org/officeDocument/2006/relationships/extended-properties" Target="/docProps/app.xml" Id="Ra471fd793f854615" /><Relationship Type="http://schemas.openxmlformats.org/officeDocument/2006/relationships/officeDocument" Target="/ppt/presentation.xml" Id="Rbc3b47ede22344b1" /></Relationships>
</file>

<file path=ppt/presentation.xml><?xml version="1.0" encoding="utf-8"?>
<p:presentation xmlns:p="http://schemas.openxmlformats.org/presentationml/2006/main">
  <p:sldMasterIdLst>
    <p:sldMasterId xmlns:r="http://schemas.openxmlformats.org/officeDocument/2006/relationships" id="2147483648" r:id="R1dbcf2a854d74261"/>
  </p:sldMasterIdLst>
  <p:notesMasterIdLst>
    <p:notesMasterId xmlns:r="http://schemas.openxmlformats.org/officeDocument/2006/relationships" r:id="Re1febc0ff6f2492b"/>
  </p:notesMasterIdLst>
  <p:sldIdLst>
    <p:sldId xmlns:r="http://schemas.openxmlformats.org/officeDocument/2006/relationships" id="256" r:id="R1bf734348f2d41bf"/>
    <p:sldId xmlns:r="http://schemas.openxmlformats.org/officeDocument/2006/relationships" id="257" r:id="R1ffafa7648cb4c22"/>
    <p:sldId xmlns:r="http://schemas.openxmlformats.org/officeDocument/2006/relationships" id="258" r:id="Rfa5a42a861924638"/>
    <p:sldId xmlns:r="http://schemas.openxmlformats.org/officeDocument/2006/relationships" id="259" r:id="R1ef31e93dfa14d13"/>
    <p:sldId xmlns:r="http://schemas.openxmlformats.org/officeDocument/2006/relationships" id="260" r:id="Racd94c3a18d84fb2"/>
    <p:sldId xmlns:r="http://schemas.openxmlformats.org/officeDocument/2006/relationships" id="261" r:id="Rac2d36feef3246bc"/>
    <p:sldId xmlns:r="http://schemas.openxmlformats.org/officeDocument/2006/relationships" id="262" r:id="Rd8cd2e2f15d74d26"/>
    <p:sldId xmlns:r="http://schemas.openxmlformats.org/officeDocument/2006/relationships" id="263" r:id="Rb73cf13ae7da4821"/>
    <p:sldId xmlns:r="http://schemas.openxmlformats.org/officeDocument/2006/relationships" id="264" r:id="R26a9f888b4634a28"/>
    <p:sldId xmlns:r="http://schemas.openxmlformats.org/officeDocument/2006/relationships" id="265" r:id="Ra816a8445f3d496b"/>
    <p:sldId xmlns:r="http://schemas.openxmlformats.org/officeDocument/2006/relationships" id="266" r:id="R9c5017d96af2458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eb1c278a0fb4685" /><Relationship Type="http://schemas.openxmlformats.org/officeDocument/2006/relationships/slideMaster" Target="/ppt/slideMasters/slideMaster1.xml" Id="R1dbcf2a854d74261" /><Relationship Type="http://schemas.openxmlformats.org/officeDocument/2006/relationships/notesMaster" Target="/ppt/notesMasters/notesMaster1.xml" Id="Re1febc0ff6f2492b" /><Relationship Type="http://schemas.openxmlformats.org/officeDocument/2006/relationships/presProps" Target="/ppt/presProps.xml" Id="R5937f4c00a0b461e" /><Relationship Type="http://schemas.openxmlformats.org/officeDocument/2006/relationships/tableStyles" Target="/ppt/tableStyles.xml" Id="R1bd6c7c99506477e" /><Relationship Type="http://schemas.openxmlformats.org/officeDocument/2006/relationships/slide" Target="/ppt/slides/slide1.xml" Id="R1bf734348f2d41bf" /><Relationship Type="http://schemas.openxmlformats.org/officeDocument/2006/relationships/slide" Target="/ppt/slides/slide2.xml" Id="R1ffafa7648cb4c22" /><Relationship Type="http://schemas.openxmlformats.org/officeDocument/2006/relationships/slide" Target="/ppt/slides/slide3.xml" Id="Rfa5a42a861924638" /><Relationship Type="http://schemas.openxmlformats.org/officeDocument/2006/relationships/slide" Target="/ppt/slides/slide4.xml" Id="R1ef31e93dfa14d13" /><Relationship Type="http://schemas.openxmlformats.org/officeDocument/2006/relationships/slide" Target="/ppt/slides/slide5.xml" Id="Racd94c3a18d84fb2" /><Relationship Type="http://schemas.openxmlformats.org/officeDocument/2006/relationships/slide" Target="/ppt/slides/slide6.xml" Id="Rac2d36feef3246bc" /><Relationship Type="http://schemas.openxmlformats.org/officeDocument/2006/relationships/slide" Target="/ppt/slides/slide7.xml" Id="Rd8cd2e2f15d74d26" /><Relationship Type="http://schemas.openxmlformats.org/officeDocument/2006/relationships/slide" Target="/ppt/slides/slide8.xml" Id="Rb73cf13ae7da4821" /><Relationship Type="http://schemas.openxmlformats.org/officeDocument/2006/relationships/slide" Target="/ppt/slides/slide9.xml" Id="R26a9f888b4634a28" /><Relationship Type="http://schemas.openxmlformats.org/officeDocument/2006/relationships/slide" Target="/ppt/slides/slide10.xml" Id="Ra816a8445f3d496b" /><Relationship Type="http://schemas.openxmlformats.org/officeDocument/2006/relationships/slide" Target="/ppt/slides/slide11.xml" Id="R9c5017d96af2458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46a17bc8e9a44e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ade21b2575a44d9" /><Relationship Type="http://schemas.openxmlformats.org/officeDocument/2006/relationships/notesMaster" Target="/ppt/notesMasters/notesMaster1.xml" Id="Rbd6fce041b2b4417" /></Relationships>
</file>

<file path=ppt/notesSlides/_rels/notesSlide2.xml.rels>&#65279;<?xml version="1.0" encoding="utf-8"?><Relationships xmlns="http://schemas.openxmlformats.org/package/2006/relationships"><Relationship Type="http://schemas.openxmlformats.org/officeDocument/2006/relationships/slide" Target="/ppt/slides/slide2.xml" Id="R795d0a35d6424240" /><Relationship Type="http://schemas.openxmlformats.org/officeDocument/2006/relationships/notesMaster" Target="/ppt/notesMasters/notesMaster1.xml" Id="R1cfb16089bd24a92" /></Relationships>
</file>

<file path=ppt/notesSlides/_rels/notesSlide3.xml.rels>&#65279;<?xml version="1.0" encoding="utf-8"?><Relationships xmlns="http://schemas.openxmlformats.org/package/2006/relationships"><Relationship Type="http://schemas.openxmlformats.org/officeDocument/2006/relationships/slide" Target="/ppt/slides/slide3.xml" Id="Ra4396f57dc754dfc" /><Relationship Type="http://schemas.openxmlformats.org/officeDocument/2006/relationships/notesMaster" Target="/ppt/notesMasters/notesMaster1.xml" Id="Rc7ea7051add14027" /></Relationships>
</file>

<file path=ppt/notesSlides/_rels/notesSlide4.xml.rels>&#65279;<?xml version="1.0" encoding="utf-8"?><Relationships xmlns="http://schemas.openxmlformats.org/package/2006/relationships"><Relationship Type="http://schemas.openxmlformats.org/officeDocument/2006/relationships/slide" Target="/ppt/slides/slide4.xml" Id="Rc442d7779b854e73" /><Relationship Type="http://schemas.openxmlformats.org/officeDocument/2006/relationships/notesMaster" Target="/ppt/notesMasters/notesMaster1.xml" Id="Rc814c0b5ab854c92" /></Relationships>
</file>

<file path=ppt/notesSlides/_rels/notesSlide5.xml.rels>&#65279;<?xml version="1.0" encoding="utf-8"?><Relationships xmlns="http://schemas.openxmlformats.org/package/2006/relationships"><Relationship Type="http://schemas.openxmlformats.org/officeDocument/2006/relationships/slide" Target="/ppt/slides/slide5.xml" Id="Rf7d0d24f10c44dd0" /><Relationship Type="http://schemas.openxmlformats.org/officeDocument/2006/relationships/notesMaster" Target="/ppt/notesMasters/notesMaster1.xml" Id="R9c02bf86b23943f5" /></Relationships>
</file>

<file path=ppt/notesSlides/_rels/notesSlide6.xml.rels>&#65279;<?xml version="1.0" encoding="utf-8"?><Relationships xmlns="http://schemas.openxmlformats.org/package/2006/relationships"><Relationship Type="http://schemas.openxmlformats.org/officeDocument/2006/relationships/slide" Target="/ppt/slides/slide6.xml" Id="R3e368db180cd468d" /><Relationship Type="http://schemas.openxmlformats.org/officeDocument/2006/relationships/notesMaster" Target="/ppt/notesMasters/notesMaster1.xml" Id="R12cc7620aa0a4d27" /></Relationships>
</file>

<file path=ppt/notesSlides/_rels/notesSlide7.xml.rels>&#65279;<?xml version="1.0" encoding="utf-8"?><Relationships xmlns="http://schemas.openxmlformats.org/package/2006/relationships"><Relationship Type="http://schemas.openxmlformats.org/officeDocument/2006/relationships/slide" Target="/ppt/slides/slide7.xml" Id="R81702dc745d34b8d" /><Relationship Type="http://schemas.openxmlformats.org/officeDocument/2006/relationships/notesMaster" Target="/ppt/notesMasters/notesMaster1.xml" Id="R588e7f46fca84044" /></Relationships>
</file>

<file path=ppt/notesSlides/_rels/notesSlide8.xml.rels>&#65279;<?xml version="1.0" encoding="utf-8"?><Relationships xmlns="http://schemas.openxmlformats.org/package/2006/relationships"><Relationship Type="http://schemas.openxmlformats.org/officeDocument/2006/relationships/slide" Target="/ppt/slides/slide8.xml" Id="R3d966a9a8f074e01" /><Relationship Type="http://schemas.openxmlformats.org/officeDocument/2006/relationships/notesMaster" Target="/ppt/notesMasters/notesMaster1.xml" Id="R16ff411b68584796" /></Relationships>
</file>

<file path=ppt/notesSlides/_rels/notesSlide9.xml.rels>&#65279;<?xml version="1.0" encoding="utf-8"?><Relationships xmlns="http://schemas.openxmlformats.org/package/2006/relationships"><Relationship Type="http://schemas.openxmlformats.org/officeDocument/2006/relationships/slide" Target="/ppt/slides/slide9.xml" Id="R7d14c4d53e2b46ad" /><Relationship Type="http://schemas.openxmlformats.org/officeDocument/2006/relationships/notesMaster" Target="/ppt/notesMasters/notesMaster1.xml" Id="R313ca010de3f4c5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f6727a480364cb1" /><Relationship Type="http://schemas.openxmlformats.org/officeDocument/2006/relationships/notesMaster" Target="/ppt/notesMasters/notesMaster1.xml" Id="R172d433805534ff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addc5e1fef24258" /><Relationship Type="http://schemas.openxmlformats.org/officeDocument/2006/relationships/notesMaster" Target="/ppt/notesMasters/notesMaster1.xml" Id="Rc5267be4eaf5420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3f30d95f602493a" /><Relationship Type="http://schemas.openxmlformats.org/officeDocument/2006/relationships/image" Target="/ppt/media/image.png" Id="Rd2ce404d8ea74113" /><Relationship Type="http://schemas.openxmlformats.org/officeDocument/2006/relationships/image" Target="/ppt/media/image2.png" Id="R83607b9842a54b3c" /><Relationship Type="http://schemas.openxmlformats.org/officeDocument/2006/relationships/image" Target="/ppt/media/image.jpeg" Id="R8ba6ca068aa3498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ebc809046da461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2ce404d8ea7411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3607b9842a54b3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ba6ca068aa3498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0529c4d8e044d82" /><Relationship Type="http://schemas.openxmlformats.org/officeDocument/2006/relationships/slideLayout" Target="/ppt/slideLayouts/slideLayout1.xml" Id="R84c8d6da30d34702" /><Relationship Type="http://schemas.openxmlformats.org/officeDocument/2006/relationships/slideLayout" Target="/ppt/slideLayouts/slideLayout2.xml" Id="Raae6a3f06a334bc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4c8d6da30d34702"/>
    <p:sldLayoutId xmlns:r="http://schemas.openxmlformats.org/officeDocument/2006/relationships" id="2147483650" r:id="Raae6a3f06a334bc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6042f4e422045d0" /><Relationship Type="http://schemas.openxmlformats.org/officeDocument/2006/relationships/notesSlide" Target="/ppt/notesSlides/notesSlide1.xml" Id="R3ba26bb913b14bc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a640cf54e624da9" /><Relationship Type="http://schemas.openxmlformats.org/officeDocument/2006/relationships/notesSlide" Target="/ppt/notesSlides/notesSlide2.xml" Id="R6370900a40774d3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9ad7ad24cab41e5" /><Relationship Type="http://schemas.openxmlformats.org/officeDocument/2006/relationships/notesSlide" Target="/ppt/notesSlides/notesSlide3.xml" Id="R8fba1824e6db4df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6ef3dc4815a45fb" /><Relationship Type="http://schemas.openxmlformats.org/officeDocument/2006/relationships/notesSlide" Target="/ppt/notesSlides/notesSlide4.xml" Id="Rccd88929967341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f0191a0c3f64d90" /><Relationship Type="http://schemas.openxmlformats.org/officeDocument/2006/relationships/notesSlide" Target="/ppt/notesSlides/notesSlide5.xml" Id="R7862e1871d5548a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bc28a29672d4298" /><Relationship Type="http://schemas.openxmlformats.org/officeDocument/2006/relationships/notesSlide" Target="/ppt/notesSlides/notesSlide6.xml" Id="R60273e3f2f0547f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e9b7fb9a40c48a2" /><Relationship Type="http://schemas.openxmlformats.org/officeDocument/2006/relationships/notesSlide" Target="/ppt/notesSlides/notesSlide7.xml" Id="Rbe1e78e479ed4fa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afef3e74097424a" /><Relationship Type="http://schemas.openxmlformats.org/officeDocument/2006/relationships/notesSlide" Target="/ppt/notesSlides/notesSlide8.xml" Id="R9949686ad2324e9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2ac7bc1b9cf44da" /><Relationship Type="http://schemas.openxmlformats.org/officeDocument/2006/relationships/notesSlide" Target="/ppt/notesSlides/notesSlide9.xml" Id="Redc25b7352954cb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0e0145355d94d0a" /><Relationship Type="http://schemas.openxmlformats.org/officeDocument/2006/relationships/notesSlide" Target="/ppt/notesSlides/notesSlide10.xml" Id="Rd6a9d0b79f6d460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d99dba7b1fa4d68" /><Relationship Type="http://schemas.openxmlformats.org/officeDocument/2006/relationships/notesSlide" Target="/ppt/notesSlides/notesSlide11.xml" Id="Rac80b462d986442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出埃及記第11章</a:t>
            </a:r>
          </a:p>
          <a:p xmlns:a="http://schemas.openxmlformats.org/drawingml/2006/main">
            <a:pPr algn="ctr">
              <a:buNone/>
            </a:pPr>
            <a:r>
              <a:rPr sz="2000">
                <a:solidFill>
                  <a:srgbClr val="FFFFFF"/>
                </a:solidFill>
                <a:latin typeface="Georgia"/>
                <a:ea typeface="Georgia"/>
                <a:cs typeface="Georgia"/>
              </a:rPr>
              <a:t>Exodus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11:1  |  Exodus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耶和華對摩西說：「我再使一樣的災殃臨到法老和埃及，然後他必容你們離開這地。他容你們去的時候，總要催逼你們都從這地出去。</a:t>
            </a:r>
          </a:p>
          <a:p xmlns:a="http://schemas.openxmlformats.org/drawingml/2006/main">
            <a:pPr algn="ctr">
              <a:buNone/>
            </a:pPr>
            <a:r>
              <a:rPr sz="2100">
                <a:solidFill>
                  <a:srgbClr val="FFFFFF"/>
                </a:solidFill>
                <a:latin typeface="Georgia"/>
                <a:ea typeface="Georgia"/>
                <a:cs typeface="Georgia"/>
              </a:rPr>
              <a:t>And the LORD said unto Moses, Yet will I bring one plague more upon Pharaoh, and upon Egypt; afterwards he will let you go hence: when he shall let you go, he shall surely thrust you out hence altogether.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11:2  |  Exodus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你要傳於百姓的耳中，叫他們男女各人向鄰舍要金器銀器。」</a:t>
            </a:r>
          </a:p>
          <a:p xmlns:a="http://schemas.openxmlformats.org/drawingml/2006/main">
            <a:pPr algn="ctr">
              <a:buNone/>
            </a:pPr>
            <a:r>
              <a:rPr sz="2100">
                <a:solidFill>
                  <a:srgbClr val="FFFFFF"/>
                </a:solidFill>
                <a:latin typeface="Georgia"/>
                <a:ea typeface="Georgia"/>
                <a:cs typeface="Georgia"/>
              </a:rPr>
              <a:t>Speak now in the ears of the people, and let every man borrow of his neighbour, and every woman of her neighbour, jewels of silver, and jewels of gold.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11:3  |  Exodus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耶和華叫百姓在埃及人眼前蒙恩，並且摩西在埃及地、法老臣僕，和百姓的眼中看為極大。</a:t>
            </a:r>
          </a:p>
          <a:p xmlns:a="http://schemas.openxmlformats.org/drawingml/2006/main">
            <a:pPr algn="ctr">
              <a:buNone/>
            </a:pPr>
            <a:r>
              <a:rPr sz="2100">
                <a:solidFill>
                  <a:srgbClr val="FFFFFF"/>
                </a:solidFill>
                <a:latin typeface="Georgia"/>
                <a:ea typeface="Georgia"/>
                <a:cs typeface="Georgia"/>
              </a:rPr>
              <a:t>And the LORD gave the people favour in the sight of the Egyptians. Moreover the man Moses was very great in the land of Egypt, in the sight of Pharaoh’s servants, and in the sight of the people.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11:4  |  Exodus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摩西說：「耶和華這樣說：『約到半夜，我必出去巡行埃及遍地。</a:t>
            </a:r>
          </a:p>
          <a:p xmlns:a="http://schemas.openxmlformats.org/drawingml/2006/main">
            <a:pPr algn="ctr">
              <a:buNone/>
            </a:pPr>
            <a:r>
              <a:rPr sz="2400">
                <a:solidFill>
                  <a:srgbClr val="FFFFFF"/>
                </a:solidFill>
                <a:latin typeface="Georgia"/>
                <a:ea typeface="Georgia"/>
                <a:cs typeface="Georgia"/>
              </a:rPr>
              <a:t>And Moses said, Thus saith the LORD, About midnight will I go out into the midst of Egypt: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11:5  |  Exodus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凡在埃及地，從坐寶座的法老直到磨子後的婢女所有的長子，以及一切頭生的牲畜，都必死。</a:t>
            </a:r>
          </a:p>
          <a:p xmlns:a="http://schemas.openxmlformats.org/drawingml/2006/main">
            <a:pPr algn="ctr">
              <a:buNone/>
            </a:pPr>
            <a:r>
              <a:rPr sz="2100">
                <a:solidFill>
                  <a:srgbClr val="FFFFFF"/>
                </a:solidFill>
                <a:latin typeface="Georgia"/>
                <a:ea typeface="Georgia"/>
                <a:cs typeface="Georgia"/>
              </a:rPr>
              <a:t>And all the firstborn in the land of Egypt shall die, from the firstborn of Pharaoh that sitteth upon his throne, even unto the firstborn of the maidservant that is behind the mill; and all the firstborn of beasts.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11:6  |  Exodus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埃及遍地必有大哀號；從前沒有這樣的，後來也必沒有。</a:t>
            </a:r>
          </a:p>
          <a:p xmlns:a="http://schemas.openxmlformats.org/drawingml/2006/main">
            <a:pPr algn="ctr">
              <a:buNone/>
            </a:pPr>
            <a:r>
              <a:rPr sz="2400">
                <a:solidFill>
                  <a:srgbClr val="FFFFFF"/>
                </a:solidFill>
                <a:latin typeface="Georgia"/>
                <a:ea typeface="Georgia"/>
                <a:cs typeface="Georgia"/>
              </a:rPr>
              <a:t>And there shall be a great cry throughout all the land of Egypt, such as there was none like it, nor shall be like it any more.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11:7  |  Exodus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至於以色列中，無論是人是牲畜，連狗也不敢向他們搖舌，好叫你們知道耶和華是將埃及人和以色列人分別出來。』</a:t>
            </a:r>
          </a:p>
          <a:p xmlns:a="http://schemas.openxmlformats.org/drawingml/2006/main">
            <a:pPr algn="ctr">
              <a:buNone/>
            </a:pPr>
            <a:r>
              <a:rPr sz="2100">
                <a:solidFill>
                  <a:srgbClr val="FFFFFF"/>
                </a:solidFill>
                <a:latin typeface="Georgia"/>
                <a:ea typeface="Georgia"/>
                <a:cs typeface="Georgia"/>
              </a:rPr>
              <a:t>But against any of the children of Israel shall not a dog move his tongue, against man or beast: that ye may know how that the LORD doth put a difference between the Egyptians and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11:8  |  Exodus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你這一切臣僕都要俯伏來見我，說：『求你和跟從你的百姓都出去』，然後我要出去。」於是，摩西氣忿忿地離開法老，出去了。</a:t>
            </a:r>
          </a:p>
          <a:p xmlns:a="http://schemas.openxmlformats.org/drawingml/2006/main">
            <a:pPr algn="ctr">
              <a:buNone/>
            </a:pPr>
            <a:r>
              <a:rPr sz="2100">
                <a:solidFill>
                  <a:srgbClr val="FFFFFF"/>
                </a:solidFill>
                <a:latin typeface="Georgia"/>
                <a:ea typeface="Georgia"/>
                <a:cs typeface="Georgia"/>
              </a:rPr>
              <a:t>And all these thy servants shall come down unto me, and bow down themselves unto me, saying, Get thee out, and all the people that follow thee: and after that I will go out. And he went out from Pharaoh in a great anger.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11:9  |  Exodus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耶和華對摩西說：「法老必不聽你們，使我的奇事在埃及地多起來。」</a:t>
            </a:r>
          </a:p>
          <a:p xmlns:a="http://schemas.openxmlformats.org/drawingml/2006/main">
            <a:pPr algn="ctr">
              <a:buNone/>
            </a:pPr>
            <a:r>
              <a:rPr sz="2400">
                <a:solidFill>
                  <a:srgbClr val="FFFFFF"/>
                </a:solidFill>
                <a:latin typeface="Georgia"/>
                <a:ea typeface="Georgia"/>
                <a:cs typeface="Georgia"/>
              </a:rPr>
              <a:t>And the LORD said unto Moses, Pharaoh shall not hearken unto you; that my wonders may be multiplied in the land of Egypt.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11:10  |  Exodus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摩西、亞倫在法老面前行了這一切奇事；耶和華使法老的心剛硬，不容以色列人出離他的地。</a:t>
            </a:r>
          </a:p>
          <a:p xmlns:a="http://schemas.openxmlformats.org/drawingml/2006/main">
            <a:pPr algn="ctr">
              <a:buNone/>
            </a:pPr>
            <a:r>
              <a:rPr sz="2100">
                <a:solidFill>
                  <a:srgbClr val="FFFFFF"/>
                </a:solidFill>
                <a:latin typeface="Georgia"/>
                <a:ea typeface="Georgia"/>
                <a:cs typeface="Georgia"/>
              </a:rPr>
              <a:t>And Moses and Aaron did all these wonders before Pharaoh: and the LORD hardened Pharaoh’s heart, so that he would not let the children of Israel go out of his land.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2026-08-30T04:27:51.7180000Z</dcterms:created>
  <dcterms:modified xsi:type="dcterms:W3CDTF">2026-08-30T04:27:51.7180000Z</dcterms:modified>
</coreProperties>
</file>