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b6d1bb373304a4b" /><Relationship Type="http://schemas.openxmlformats.org/officeDocument/2006/relationships/extended-properties" Target="/docProps/app.xml" Id="R35172980bfee4195" /><Relationship Type="http://schemas.openxmlformats.org/officeDocument/2006/relationships/officeDocument" Target="/ppt/presentation.xml" Id="R7dfa3f6fad1245c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c95489d77834206"/>
  </p:sldMasterIdLst>
  <p:notesMasterIdLst>
    <p:notesMasterId xmlns:r="http://schemas.openxmlformats.org/officeDocument/2006/relationships" r:id="R8cda13ec4ec949de"/>
  </p:notesMasterIdLst>
  <p:sldIdLst>
    <p:sldId xmlns:r="http://schemas.openxmlformats.org/officeDocument/2006/relationships" id="256" r:id="R459b321ad8ec4c7f"/>
    <p:sldId xmlns:r="http://schemas.openxmlformats.org/officeDocument/2006/relationships" id="257" r:id="Rd6e7dac010df4ff2"/>
    <p:sldId xmlns:r="http://schemas.openxmlformats.org/officeDocument/2006/relationships" id="258" r:id="R4047deb0c63a4ee1"/>
    <p:sldId xmlns:r="http://schemas.openxmlformats.org/officeDocument/2006/relationships" id="259" r:id="R9cee2a235b9b4033"/>
    <p:sldId xmlns:r="http://schemas.openxmlformats.org/officeDocument/2006/relationships" id="260" r:id="R4960111b16464496"/>
    <p:sldId xmlns:r="http://schemas.openxmlformats.org/officeDocument/2006/relationships" id="261" r:id="R3169f056bc154df3"/>
    <p:sldId xmlns:r="http://schemas.openxmlformats.org/officeDocument/2006/relationships" id="262" r:id="R904b3820c07b472c"/>
    <p:sldId xmlns:r="http://schemas.openxmlformats.org/officeDocument/2006/relationships" id="263" r:id="R51ace868529d494f"/>
    <p:sldId xmlns:r="http://schemas.openxmlformats.org/officeDocument/2006/relationships" id="264" r:id="R1080263b8c584ea3"/>
    <p:sldId xmlns:r="http://schemas.openxmlformats.org/officeDocument/2006/relationships" id="265" r:id="R75ac34f51bea47c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fcc133fa15443a8" /><Relationship Type="http://schemas.openxmlformats.org/officeDocument/2006/relationships/slideMaster" Target="/ppt/slideMasters/slideMaster1.xml" Id="R8c95489d77834206" /><Relationship Type="http://schemas.openxmlformats.org/officeDocument/2006/relationships/notesMaster" Target="/ppt/notesMasters/notesMaster1.xml" Id="R8cda13ec4ec949de" /><Relationship Type="http://schemas.openxmlformats.org/officeDocument/2006/relationships/presProps" Target="/ppt/presProps.xml" Id="R9b61950bf4ca4590" /><Relationship Type="http://schemas.openxmlformats.org/officeDocument/2006/relationships/tableStyles" Target="/ppt/tableStyles.xml" Id="Rfc75012e7a6a4701" /><Relationship Type="http://schemas.openxmlformats.org/officeDocument/2006/relationships/slide" Target="/ppt/slides/slide1.xml" Id="R459b321ad8ec4c7f" /><Relationship Type="http://schemas.openxmlformats.org/officeDocument/2006/relationships/slide" Target="/ppt/slides/slide2.xml" Id="Rd6e7dac010df4ff2" /><Relationship Type="http://schemas.openxmlformats.org/officeDocument/2006/relationships/slide" Target="/ppt/slides/slide3.xml" Id="R4047deb0c63a4ee1" /><Relationship Type="http://schemas.openxmlformats.org/officeDocument/2006/relationships/slide" Target="/ppt/slides/slide4.xml" Id="R9cee2a235b9b4033" /><Relationship Type="http://schemas.openxmlformats.org/officeDocument/2006/relationships/slide" Target="/ppt/slides/slide5.xml" Id="R4960111b16464496" /><Relationship Type="http://schemas.openxmlformats.org/officeDocument/2006/relationships/slide" Target="/ppt/slides/slide6.xml" Id="R3169f056bc154df3" /><Relationship Type="http://schemas.openxmlformats.org/officeDocument/2006/relationships/slide" Target="/ppt/slides/slide7.xml" Id="R904b3820c07b472c" /><Relationship Type="http://schemas.openxmlformats.org/officeDocument/2006/relationships/slide" Target="/ppt/slides/slide8.xml" Id="R51ace868529d494f" /><Relationship Type="http://schemas.openxmlformats.org/officeDocument/2006/relationships/slide" Target="/ppt/slides/slide9.xml" Id="R1080263b8c584ea3" /><Relationship Type="http://schemas.openxmlformats.org/officeDocument/2006/relationships/slide" Target="/ppt/slides/slide10.xml" Id="R75ac34f51bea47c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0cd786793b74f1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8cc45c2e83c4048" /><Relationship Type="http://schemas.openxmlformats.org/officeDocument/2006/relationships/notesMaster" Target="/ppt/notesMasters/notesMaster1.xml" Id="Ra31308f56bb24a0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72ca66b99b34fa8" /><Relationship Type="http://schemas.openxmlformats.org/officeDocument/2006/relationships/notesMaster" Target="/ppt/notesMasters/notesMaster1.xml" Id="Rdb6b1ec42c4946a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38e758ca481455a" /><Relationship Type="http://schemas.openxmlformats.org/officeDocument/2006/relationships/notesMaster" Target="/ppt/notesMasters/notesMaster1.xml" Id="R887dd880c3fc425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4ca69f39a7443db" /><Relationship Type="http://schemas.openxmlformats.org/officeDocument/2006/relationships/notesMaster" Target="/ppt/notesMasters/notesMaster1.xml" Id="R4d6cdc3a1c94444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1e2799fcada436d" /><Relationship Type="http://schemas.openxmlformats.org/officeDocument/2006/relationships/notesMaster" Target="/ppt/notesMasters/notesMaster1.xml" Id="R071ea06303654ce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c1e5c7fd82c4405" /><Relationship Type="http://schemas.openxmlformats.org/officeDocument/2006/relationships/notesMaster" Target="/ppt/notesMasters/notesMaster1.xml" Id="Rb34d1a23d24443c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292b3d9152e4dab" /><Relationship Type="http://schemas.openxmlformats.org/officeDocument/2006/relationships/notesMaster" Target="/ppt/notesMasters/notesMaster1.xml" Id="R445fe515e64f452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c8e876b44f24ba2" /><Relationship Type="http://schemas.openxmlformats.org/officeDocument/2006/relationships/notesMaster" Target="/ppt/notesMasters/notesMaster1.xml" Id="R4c149cec9898411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9e896cde1a1467e" /><Relationship Type="http://schemas.openxmlformats.org/officeDocument/2006/relationships/notesMaster" Target="/ppt/notesMasters/notesMaster1.xml" Id="R6dbf7d7bf2384c1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000e610e2c34d21" /><Relationship Type="http://schemas.openxmlformats.org/officeDocument/2006/relationships/notesMaster" Target="/ppt/notesMasters/notesMaster1.xml" Id="Re08aaea8a50c46f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ca9e52f1814637" /><Relationship Type="http://schemas.openxmlformats.org/officeDocument/2006/relationships/image" Target="/ppt/media/image.png" Id="R1649de9119d849ce" /><Relationship Type="http://schemas.openxmlformats.org/officeDocument/2006/relationships/image" Target="/ppt/media/image2.png" Id="R112deecdba954f60" /><Relationship Type="http://schemas.openxmlformats.org/officeDocument/2006/relationships/image" Target="/ppt/media/image.jpeg" Id="R1b9b76ff91c444b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1cc1c2f4f9d40f1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1649de9119d849c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12deecdba954f6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9b76ff91c444b9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f75197e0ec345c0" /><Relationship Type="http://schemas.openxmlformats.org/officeDocument/2006/relationships/slideLayout" Target="/ppt/slideLayouts/slideLayout1.xml" Id="Re26e258ed39e465f" /><Relationship Type="http://schemas.openxmlformats.org/officeDocument/2006/relationships/slideLayout" Target="/ppt/slideLayouts/slideLayout2.xml" Id="R013d843b3f854c8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26e258ed39e465f"/>
    <p:sldLayoutId xmlns:r="http://schemas.openxmlformats.org/officeDocument/2006/relationships" id="2147483650" r:id="R013d843b3f854c8a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206b3dfed14243" /><Relationship Type="http://schemas.openxmlformats.org/officeDocument/2006/relationships/notesSlide" Target="/ppt/notesSlides/notesSlide1.xml" Id="Rdd0110a7a5944f2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6fdd777cec4035" /><Relationship Type="http://schemas.openxmlformats.org/officeDocument/2006/relationships/notesSlide" Target="/ppt/notesSlides/notesSlide2.xml" Id="Rd62aaf16f101429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698ddadeae4b4e" /><Relationship Type="http://schemas.openxmlformats.org/officeDocument/2006/relationships/notesSlide" Target="/ppt/notesSlides/notesSlide3.xml" Id="Refd04c86ad91446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c9bbf5922b46b1" /><Relationship Type="http://schemas.openxmlformats.org/officeDocument/2006/relationships/notesSlide" Target="/ppt/notesSlides/notesSlide4.xml" Id="R0524020b08ae40a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3229a06acc4180" /><Relationship Type="http://schemas.openxmlformats.org/officeDocument/2006/relationships/notesSlide" Target="/ppt/notesSlides/notesSlide5.xml" Id="R558ac1ab528f402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ceb72430334993" /><Relationship Type="http://schemas.openxmlformats.org/officeDocument/2006/relationships/notesSlide" Target="/ppt/notesSlides/notesSlide6.xml" Id="R462c356ee3234e0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e4dd2f5c064d54" /><Relationship Type="http://schemas.openxmlformats.org/officeDocument/2006/relationships/notesSlide" Target="/ppt/notesSlides/notesSlide7.xml" Id="R8f15a46ed484430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49fe7ffb45423e" /><Relationship Type="http://schemas.openxmlformats.org/officeDocument/2006/relationships/notesSlide" Target="/ppt/notesSlides/notesSlide8.xml" Id="Rae48f53f30794e0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624df1de9246ce" /><Relationship Type="http://schemas.openxmlformats.org/officeDocument/2006/relationships/notesSlide" Target="/ppt/notesSlides/notesSlide9.xml" Id="R8c86e6198faa463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138e09644c4cc8" /><Relationship Type="http://schemas.openxmlformats.org/officeDocument/2006/relationships/notesSlide" Target="/ppt/notesSlides/notesSlide10.xml" Id="R885863ecfa09428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詩篇第137章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137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137:1  |  Psalms 137:1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我們曾在巴比倫的河邊坐下， 一追想錫安就哭了。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the rivers of Babylon, there we sat down, yea, we wept, when we remembered Zion.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137:2  |  Psalms 137:2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我們把琴掛在那裏的柳樹上；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hanged our harps upon the willows in the midst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137:3  |  Psalms 137:3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因為在那裏，擄掠我們的要我們唱歌， 搶奪我們的[要我們]作樂，[說]： 給我們唱一首錫安歌吧！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there they that carried us away captive required of us a song; and they that wasted us required of us mirth, saying, Sing us one of the songs of Zion.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137:4  |  Psalms 137:4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我們怎能在外邦唱耶和華的歌呢？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shall we sing the LORD’s song in a strange land?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137:5  |  Psalms 137:5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耶路撒冷啊，我若忘記你， 情願我的右手忘記[技巧]！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forget thee, O Jerusalem, let my right hand forget her cunning.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137:6  |  Psalms 137:6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我若不記念你， 若不看耶路撒冷過於我所最喜樂的， 情願我的舌頭貼於上膛！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do not remember thee, let my tongue cleave to the roof of my mouth; if I prefer not Jerusalem above my chief joy.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137:7  |  Psalms 137:7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耶路撒冷[遭難]的日子， 以東人說：拆毀！拆毀！ 直拆到根基！ 耶和華啊，求你記念這仇！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Remember, O LORD, the children of Edom in the day of Jerusalem; who said, Rase it, rase it, even to the foundation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137:8  |  Psalms 137:8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將要被滅的巴比倫城啊， 報復你像你待我們的，那人便為有福！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daughter of Babylon, who art to be destroyed; happy shall he be, that rewardeth thee as thou hast served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137:9  |  Psalms 137:9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拿你的嬰孩摔在磐石上的， 那人便為有福！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Happy shall he be, that taketh and dasheth thy little ones against the stones.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2026-08-30T04:32:32.7240000Z</dcterms:created>
  <dcterms:modified xsi:type="dcterms:W3CDTF">2026-08-30T04:32:32.7240000Z</dcterms:modified>
</coreProperties>
</file>