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e3ed0e4eb74daa" /><Relationship Type="http://schemas.openxmlformats.org/officeDocument/2006/relationships/extended-properties" Target="/docProps/app.xml" Id="R549229d1491444ae" /><Relationship Type="http://schemas.openxmlformats.org/officeDocument/2006/relationships/officeDocument" Target="/ppt/presentation.xml" Id="Rb602d10184aa49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d9f513074a449c"/>
  </p:sldMasterIdLst>
  <p:notesMasterIdLst>
    <p:notesMasterId xmlns:r="http://schemas.openxmlformats.org/officeDocument/2006/relationships" r:id="R0b288df0d0ae410b"/>
  </p:notesMasterIdLst>
  <p:sldIdLst>
    <p:sldId xmlns:r="http://schemas.openxmlformats.org/officeDocument/2006/relationships" id="256" r:id="R13e9cf6f18c84b9a"/>
    <p:sldId xmlns:r="http://schemas.openxmlformats.org/officeDocument/2006/relationships" id="257" r:id="Ra5ca768a10b34bb5"/>
    <p:sldId xmlns:r="http://schemas.openxmlformats.org/officeDocument/2006/relationships" id="258" r:id="R8a0a8f5799194a8f"/>
    <p:sldId xmlns:r="http://schemas.openxmlformats.org/officeDocument/2006/relationships" id="259" r:id="R247ee8ff6b634ac7"/>
    <p:sldId xmlns:r="http://schemas.openxmlformats.org/officeDocument/2006/relationships" id="260" r:id="R21b56d1702bd400f"/>
    <p:sldId xmlns:r="http://schemas.openxmlformats.org/officeDocument/2006/relationships" id="261" r:id="Rc278e6b9767f46da"/>
    <p:sldId xmlns:r="http://schemas.openxmlformats.org/officeDocument/2006/relationships" id="262" r:id="Rd41dc1801b1d484e"/>
    <p:sldId xmlns:r="http://schemas.openxmlformats.org/officeDocument/2006/relationships" id="263" r:id="R48109ceca1fe4d1f"/>
    <p:sldId xmlns:r="http://schemas.openxmlformats.org/officeDocument/2006/relationships" id="264" r:id="R5ec98abc0ce54be2"/>
    <p:sldId xmlns:r="http://schemas.openxmlformats.org/officeDocument/2006/relationships" id="265" r:id="R366c75229dfb4d46"/>
    <p:sldId xmlns:r="http://schemas.openxmlformats.org/officeDocument/2006/relationships" id="266" r:id="R1c93ce61c87b4fba"/>
    <p:sldId xmlns:r="http://schemas.openxmlformats.org/officeDocument/2006/relationships" id="267" r:id="R65a095cb03414053"/>
    <p:sldId xmlns:r="http://schemas.openxmlformats.org/officeDocument/2006/relationships" id="268" r:id="Re1507acd97ec498d"/>
    <p:sldId xmlns:r="http://schemas.openxmlformats.org/officeDocument/2006/relationships" id="269" r:id="R42487d3905e64de0"/>
    <p:sldId xmlns:r="http://schemas.openxmlformats.org/officeDocument/2006/relationships" id="270" r:id="R8f91a6243e3f47ba"/>
    <p:sldId xmlns:r="http://schemas.openxmlformats.org/officeDocument/2006/relationships" id="271" r:id="R1124f147b5a742a4"/>
    <p:sldId xmlns:r="http://schemas.openxmlformats.org/officeDocument/2006/relationships" id="272" r:id="R1f015f379b2f448b"/>
    <p:sldId xmlns:r="http://schemas.openxmlformats.org/officeDocument/2006/relationships" id="273" r:id="R719f35a476464258"/>
    <p:sldId xmlns:r="http://schemas.openxmlformats.org/officeDocument/2006/relationships" id="274" r:id="R429f823bd66c461c"/>
    <p:sldId xmlns:r="http://schemas.openxmlformats.org/officeDocument/2006/relationships" id="275" r:id="R9da86c7dc7464126"/>
    <p:sldId xmlns:r="http://schemas.openxmlformats.org/officeDocument/2006/relationships" id="276" r:id="R36d177d8dd5647f3"/>
    <p:sldId xmlns:r="http://schemas.openxmlformats.org/officeDocument/2006/relationships" id="277" r:id="Ra0d2617abf464ebc"/>
    <p:sldId xmlns:r="http://schemas.openxmlformats.org/officeDocument/2006/relationships" id="278" r:id="R28e4eadc5e674c76"/>
    <p:sldId xmlns:r="http://schemas.openxmlformats.org/officeDocument/2006/relationships" id="279" r:id="Rbbd0ae1579604280"/>
    <p:sldId xmlns:r="http://schemas.openxmlformats.org/officeDocument/2006/relationships" id="280" r:id="Rf849222dc660422f"/>
    <p:sldId xmlns:r="http://schemas.openxmlformats.org/officeDocument/2006/relationships" id="281" r:id="R1e0721206a8d457b"/>
    <p:sldId xmlns:r="http://schemas.openxmlformats.org/officeDocument/2006/relationships" id="282" r:id="Rea79137d01f0410a"/>
    <p:sldId xmlns:r="http://schemas.openxmlformats.org/officeDocument/2006/relationships" id="283" r:id="R602d1a58bb2a41af"/>
    <p:sldId xmlns:r="http://schemas.openxmlformats.org/officeDocument/2006/relationships" id="284" r:id="R9fe2cb0bf4284cb5"/>
    <p:sldId xmlns:r="http://schemas.openxmlformats.org/officeDocument/2006/relationships" id="285" r:id="R9eb2a81156a749ab"/>
    <p:sldId xmlns:r="http://schemas.openxmlformats.org/officeDocument/2006/relationships" id="286" r:id="Rf5537246b1094adc"/>
    <p:sldId xmlns:r="http://schemas.openxmlformats.org/officeDocument/2006/relationships" id="287" r:id="R55c584c85a3d4856"/>
    <p:sldId xmlns:r="http://schemas.openxmlformats.org/officeDocument/2006/relationships" id="288" r:id="Rb46f098ca2eb4de1"/>
    <p:sldId xmlns:r="http://schemas.openxmlformats.org/officeDocument/2006/relationships" id="289" r:id="R568185bc8fae4aae"/>
    <p:sldId xmlns:r="http://schemas.openxmlformats.org/officeDocument/2006/relationships" id="290" r:id="R8bd88c67f03744b6"/>
    <p:sldId xmlns:r="http://schemas.openxmlformats.org/officeDocument/2006/relationships" id="291" r:id="R6ae328dcc2c54475"/>
    <p:sldId xmlns:r="http://schemas.openxmlformats.org/officeDocument/2006/relationships" id="292" r:id="Ra3d0d6f83ddd42e6"/>
    <p:sldId xmlns:r="http://schemas.openxmlformats.org/officeDocument/2006/relationships" id="293" r:id="R58adaa77dd114e02"/>
    <p:sldId xmlns:r="http://schemas.openxmlformats.org/officeDocument/2006/relationships" id="294" r:id="Re3519c5d34df446a"/>
    <p:sldId xmlns:r="http://schemas.openxmlformats.org/officeDocument/2006/relationships" id="295" r:id="R07d10366969b4523"/>
    <p:sldId xmlns:r="http://schemas.openxmlformats.org/officeDocument/2006/relationships" id="296" r:id="Re1707847d4354ea8"/>
    <p:sldId xmlns:r="http://schemas.openxmlformats.org/officeDocument/2006/relationships" id="297" r:id="R8341244680994673"/>
    <p:sldId xmlns:r="http://schemas.openxmlformats.org/officeDocument/2006/relationships" id="298" r:id="R62ff64311dec4e10"/>
    <p:sldId xmlns:r="http://schemas.openxmlformats.org/officeDocument/2006/relationships" id="299" r:id="R32aa5f1f7bfe49b3"/>
    <p:sldId xmlns:r="http://schemas.openxmlformats.org/officeDocument/2006/relationships" id="300" r:id="Rb2807f53f3f44a15"/>
    <p:sldId xmlns:r="http://schemas.openxmlformats.org/officeDocument/2006/relationships" id="301" r:id="R87d853c297c845d0"/>
    <p:sldId xmlns:r="http://schemas.openxmlformats.org/officeDocument/2006/relationships" id="302" r:id="R4b0d652ceb13447b"/>
    <p:sldId xmlns:r="http://schemas.openxmlformats.org/officeDocument/2006/relationships" id="303" r:id="Re0f95dabda3a47ea"/>
    <p:sldId xmlns:r="http://schemas.openxmlformats.org/officeDocument/2006/relationships" id="304" r:id="Rc8faab5e8f3745f6"/>
    <p:sldId xmlns:r="http://schemas.openxmlformats.org/officeDocument/2006/relationships" id="305" r:id="R3417c393b2db4be3"/>
    <p:sldId xmlns:r="http://schemas.openxmlformats.org/officeDocument/2006/relationships" id="306" r:id="Rbcaa8a841d854fbd"/>
    <p:sldId xmlns:r="http://schemas.openxmlformats.org/officeDocument/2006/relationships" id="307" r:id="R97401f39ecc74639"/>
    <p:sldId xmlns:r="http://schemas.openxmlformats.org/officeDocument/2006/relationships" id="308" r:id="R5b6995b650884c67"/>
    <p:sldId xmlns:r="http://schemas.openxmlformats.org/officeDocument/2006/relationships" id="309" r:id="R7c8908d469b1486c"/>
    <p:sldId xmlns:r="http://schemas.openxmlformats.org/officeDocument/2006/relationships" id="310" r:id="R4a8d75277a144fbb"/>
    <p:sldId xmlns:r="http://schemas.openxmlformats.org/officeDocument/2006/relationships" id="311" r:id="Rcb96fb5e470c43ff"/>
    <p:sldId xmlns:r="http://schemas.openxmlformats.org/officeDocument/2006/relationships" id="312" r:id="R032e2d99c1e04a6d"/>
    <p:sldId xmlns:r="http://schemas.openxmlformats.org/officeDocument/2006/relationships" id="313" r:id="Ra0930d41dfde48dd"/>
    <p:sldId xmlns:r="http://schemas.openxmlformats.org/officeDocument/2006/relationships" id="314" r:id="R6b9dd8ba5f2b45be"/>
    <p:sldId xmlns:r="http://schemas.openxmlformats.org/officeDocument/2006/relationships" id="315" r:id="Rdbfdccfbf9294575"/>
    <p:sldId xmlns:r="http://schemas.openxmlformats.org/officeDocument/2006/relationships" id="316" r:id="R6cffa3cf4ab54b60"/>
    <p:sldId xmlns:r="http://schemas.openxmlformats.org/officeDocument/2006/relationships" id="317" r:id="R8d8d8dcaf2dd468e"/>
    <p:sldId xmlns:r="http://schemas.openxmlformats.org/officeDocument/2006/relationships" id="318" r:id="R90d548e714514864"/>
    <p:sldId xmlns:r="http://schemas.openxmlformats.org/officeDocument/2006/relationships" id="319" r:id="Rfae79f4ef9e04a34"/>
    <p:sldId xmlns:r="http://schemas.openxmlformats.org/officeDocument/2006/relationships" id="320" r:id="Rff96441927f54a47"/>
    <p:sldId xmlns:r="http://schemas.openxmlformats.org/officeDocument/2006/relationships" id="321" r:id="Rc9ec20e96c774388"/>
    <p:sldId xmlns:r="http://schemas.openxmlformats.org/officeDocument/2006/relationships" id="322" r:id="R4b50d4624e3d4665"/>
    <p:sldId xmlns:r="http://schemas.openxmlformats.org/officeDocument/2006/relationships" id="323" r:id="R7a86a9aeeaed41c0"/>
    <p:sldId xmlns:r="http://schemas.openxmlformats.org/officeDocument/2006/relationships" id="324" r:id="R518f084ebd234a36"/>
    <p:sldId xmlns:r="http://schemas.openxmlformats.org/officeDocument/2006/relationships" id="325" r:id="R1b19591010d8419d"/>
    <p:sldId xmlns:r="http://schemas.openxmlformats.org/officeDocument/2006/relationships" id="326" r:id="R43d268ab965a4e92"/>
    <p:sldId xmlns:r="http://schemas.openxmlformats.org/officeDocument/2006/relationships" id="327" r:id="Rc4d96d2484ba41c1"/>
    <p:sldId xmlns:r="http://schemas.openxmlformats.org/officeDocument/2006/relationships" id="328" r:id="R7697adbd88bb46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44b3821eaf4507" /><Relationship Type="http://schemas.openxmlformats.org/officeDocument/2006/relationships/slideMaster" Target="/ppt/slideMasters/slideMaster1.xml" Id="Rf7d9f513074a449c" /><Relationship Type="http://schemas.openxmlformats.org/officeDocument/2006/relationships/notesMaster" Target="/ppt/notesMasters/notesMaster1.xml" Id="R0b288df0d0ae410b" /><Relationship Type="http://schemas.openxmlformats.org/officeDocument/2006/relationships/presProps" Target="/ppt/presProps.xml" Id="R294c1caadc174e68" /><Relationship Type="http://schemas.openxmlformats.org/officeDocument/2006/relationships/tableStyles" Target="/ppt/tableStyles.xml" Id="Raaa3f2de9e0c4e9f" /><Relationship Type="http://schemas.openxmlformats.org/officeDocument/2006/relationships/slide" Target="/ppt/slides/slide1.xml" Id="R13e9cf6f18c84b9a" /><Relationship Type="http://schemas.openxmlformats.org/officeDocument/2006/relationships/slide" Target="/ppt/slides/slide2.xml" Id="Ra5ca768a10b34bb5" /><Relationship Type="http://schemas.openxmlformats.org/officeDocument/2006/relationships/slide" Target="/ppt/slides/slide3.xml" Id="R8a0a8f5799194a8f" /><Relationship Type="http://schemas.openxmlformats.org/officeDocument/2006/relationships/slide" Target="/ppt/slides/slide4.xml" Id="R247ee8ff6b634ac7" /><Relationship Type="http://schemas.openxmlformats.org/officeDocument/2006/relationships/slide" Target="/ppt/slides/slide5.xml" Id="R21b56d1702bd400f" /><Relationship Type="http://schemas.openxmlformats.org/officeDocument/2006/relationships/slide" Target="/ppt/slides/slide6.xml" Id="Rc278e6b9767f46da" /><Relationship Type="http://schemas.openxmlformats.org/officeDocument/2006/relationships/slide" Target="/ppt/slides/slide7.xml" Id="Rd41dc1801b1d484e" /><Relationship Type="http://schemas.openxmlformats.org/officeDocument/2006/relationships/slide" Target="/ppt/slides/slide8.xml" Id="R48109ceca1fe4d1f" /><Relationship Type="http://schemas.openxmlformats.org/officeDocument/2006/relationships/slide" Target="/ppt/slides/slide9.xml" Id="R5ec98abc0ce54be2" /><Relationship Type="http://schemas.openxmlformats.org/officeDocument/2006/relationships/slide" Target="/ppt/slides/slide10.xml" Id="R366c75229dfb4d46" /><Relationship Type="http://schemas.openxmlformats.org/officeDocument/2006/relationships/slide" Target="/ppt/slides/slide11.xml" Id="R1c93ce61c87b4fba" /><Relationship Type="http://schemas.openxmlformats.org/officeDocument/2006/relationships/slide" Target="/ppt/slides/slide12.xml" Id="R65a095cb03414053" /><Relationship Type="http://schemas.openxmlformats.org/officeDocument/2006/relationships/slide" Target="/ppt/slides/slide13.xml" Id="Re1507acd97ec498d" /><Relationship Type="http://schemas.openxmlformats.org/officeDocument/2006/relationships/slide" Target="/ppt/slides/slide14.xml" Id="R42487d3905e64de0" /><Relationship Type="http://schemas.openxmlformats.org/officeDocument/2006/relationships/slide" Target="/ppt/slides/slide15.xml" Id="R8f91a6243e3f47ba" /><Relationship Type="http://schemas.openxmlformats.org/officeDocument/2006/relationships/slide" Target="/ppt/slides/slide16.xml" Id="R1124f147b5a742a4" /><Relationship Type="http://schemas.openxmlformats.org/officeDocument/2006/relationships/slide" Target="/ppt/slides/slide17.xml" Id="R1f015f379b2f448b" /><Relationship Type="http://schemas.openxmlformats.org/officeDocument/2006/relationships/slide" Target="/ppt/slides/slide18.xml" Id="R719f35a476464258" /><Relationship Type="http://schemas.openxmlformats.org/officeDocument/2006/relationships/slide" Target="/ppt/slides/slide19.xml" Id="R429f823bd66c461c" /><Relationship Type="http://schemas.openxmlformats.org/officeDocument/2006/relationships/slide" Target="/ppt/slides/slide20.xml" Id="R9da86c7dc7464126" /><Relationship Type="http://schemas.openxmlformats.org/officeDocument/2006/relationships/slide" Target="/ppt/slides/slide21.xml" Id="R36d177d8dd5647f3" /><Relationship Type="http://schemas.openxmlformats.org/officeDocument/2006/relationships/slide" Target="/ppt/slides/slide22.xml" Id="Ra0d2617abf464ebc" /><Relationship Type="http://schemas.openxmlformats.org/officeDocument/2006/relationships/slide" Target="/ppt/slides/slide23.xml" Id="R28e4eadc5e674c76" /><Relationship Type="http://schemas.openxmlformats.org/officeDocument/2006/relationships/slide" Target="/ppt/slides/slide24.xml" Id="Rbbd0ae1579604280" /><Relationship Type="http://schemas.openxmlformats.org/officeDocument/2006/relationships/slide" Target="/ppt/slides/slide25.xml" Id="Rf849222dc660422f" /><Relationship Type="http://schemas.openxmlformats.org/officeDocument/2006/relationships/slide" Target="/ppt/slides/slide26.xml" Id="R1e0721206a8d457b" /><Relationship Type="http://schemas.openxmlformats.org/officeDocument/2006/relationships/slide" Target="/ppt/slides/slide27.xml" Id="Rea79137d01f0410a" /><Relationship Type="http://schemas.openxmlformats.org/officeDocument/2006/relationships/slide" Target="/ppt/slides/slide28.xml" Id="R602d1a58bb2a41af" /><Relationship Type="http://schemas.openxmlformats.org/officeDocument/2006/relationships/slide" Target="/ppt/slides/slide29.xml" Id="R9fe2cb0bf4284cb5" /><Relationship Type="http://schemas.openxmlformats.org/officeDocument/2006/relationships/slide" Target="/ppt/slides/slide30.xml" Id="R9eb2a81156a749ab" /><Relationship Type="http://schemas.openxmlformats.org/officeDocument/2006/relationships/slide" Target="/ppt/slides/slide31.xml" Id="Rf5537246b1094adc" /><Relationship Type="http://schemas.openxmlformats.org/officeDocument/2006/relationships/slide" Target="/ppt/slides/slide32.xml" Id="R55c584c85a3d4856" /><Relationship Type="http://schemas.openxmlformats.org/officeDocument/2006/relationships/slide" Target="/ppt/slides/slide33.xml" Id="Rb46f098ca2eb4de1" /><Relationship Type="http://schemas.openxmlformats.org/officeDocument/2006/relationships/slide" Target="/ppt/slides/slide34.xml" Id="R568185bc8fae4aae" /><Relationship Type="http://schemas.openxmlformats.org/officeDocument/2006/relationships/slide" Target="/ppt/slides/slide35.xml" Id="R8bd88c67f03744b6" /><Relationship Type="http://schemas.openxmlformats.org/officeDocument/2006/relationships/slide" Target="/ppt/slides/slide36.xml" Id="R6ae328dcc2c54475" /><Relationship Type="http://schemas.openxmlformats.org/officeDocument/2006/relationships/slide" Target="/ppt/slides/slide37.xml" Id="Ra3d0d6f83ddd42e6" /><Relationship Type="http://schemas.openxmlformats.org/officeDocument/2006/relationships/slide" Target="/ppt/slides/slide38.xml" Id="R58adaa77dd114e02" /><Relationship Type="http://schemas.openxmlformats.org/officeDocument/2006/relationships/slide" Target="/ppt/slides/slide39.xml" Id="Re3519c5d34df446a" /><Relationship Type="http://schemas.openxmlformats.org/officeDocument/2006/relationships/slide" Target="/ppt/slides/slide40.xml" Id="R07d10366969b4523" /><Relationship Type="http://schemas.openxmlformats.org/officeDocument/2006/relationships/slide" Target="/ppt/slides/slide41.xml" Id="Re1707847d4354ea8" /><Relationship Type="http://schemas.openxmlformats.org/officeDocument/2006/relationships/slide" Target="/ppt/slides/slide42.xml" Id="R8341244680994673" /><Relationship Type="http://schemas.openxmlformats.org/officeDocument/2006/relationships/slide" Target="/ppt/slides/slide43.xml" Id="R62ff64311dec4e10" /><Relationship Type="http://schemas.openxmlformats.org/officeDocument/2006/relationships/slide" Target="/ppt/slides/slide44.xml" Id="R32aa5f1f7bfe49b3" /><Relationship Type="http://schemas.openxmlformats.org/officeDocument/2006/relationships/slide" Target="/ppt/slides/slide45.xml" Id="Rb2807f53f3f44a15" /><Relationship Type="http://schemas.openxmlformats.org/officeDocument/2006/relationships/slide" Target="/ppt/slides/slide46.xml" Id="R87d853c297c845d0" /><Relationship Type="http://schemas.openxmlformats.org/officeDocument/2006/relationships/slide" Target="/ppt/slides/slide47.xml" Id="R4b0d652ceb13447b" /><Relationship Type="http://schemas.openxmlformats.org/officeDocument/2006/relationships/slide" Target="/ppt/slides/slide48.xml" Id="Re0f95dabda3a47ea" /><Relationship Type="http://schemas.openxmlformats.org/officeDocument/2006/relationships/slide" Target="/ppt/slides/slide49.xml" Id="Rc8faab5e8f3745f6" /><Relationship Type="http://schemas.openxmlformats.org/officeDocument/2006/relationships/slide" Target="/ppt/slides/slide50.xml" Id="R3417c393b2db4be3" /><Relationship Type="http://schemas.openxmlformats.org/officeDocument/2006/relationships/slide" Target="/ppt/slides/slide51.xml" Id="Rbcaa8a841d854fbd" /><Relationship Type="http://schemas.openxmlformats.org/officeDocument/2006/relationships/slide" Target="/ppt/slides/slide52.xml" Id="R97401f39ecc74639" /><Relationship Type="http://schemas.openxmlformats.org/officeDocument/2006/relationships/slide" Target="/ppt/slides/slide53.xml" Id="R5b6995b650884c67" /><Relationship Type="http://schemas.openxmlformats.org/officeDocument/2006/relationships/slide" Target="/ppt/slides/slide54.xml" Id="R7c8908d469b1486c" /><Relationship Type="http://schemas.openxmlformats.org/officeDocument/2006/relationships/slide" Target="/ppt/slides/slide55.xml" Id="R4a8d75277a144fbb" /><Relationship Type="http://schemas.openxmlformats.org/officeDocument/2006/relationships/slide" Target="/ppt/slides/slide56.xml" Id="Rcb96fb5e470c43ff" /><Relationship Type="http://schemas.openxmlformats.org/officeDocument/2006/relationships/slide" Target="/ppt/slides/slide57.xml" Id="R032e2d99c1e04a6d" /><Relationship Type="http://schemas.openxmlformats.org/officeDocument/2006/relationships/slide" Target="/ppt/slides/slide58.xml" Id="Ra0930d41dfde48dd" /><Relationship Type="http://schemas.openxmlformats.org/officeDocument/2006/relationships/slide" Target="/ppt/slides/slide59.xml" Id="R6b9dd8ba5f2b45be" /><Relationship Type="http://schemas.openxmlformats.org/officeDocument/2006/relationships/slide" Target="/ppt/slides/slide60.xml" Id="Rdbfdccfbf9294575" /><Relationship Type="http://schemas.openxmlformats.org/officeDocument/2006/relationships/slide" Target="/ppt/slides/slide61.xml" Id="R6cffa3cf4ab54b60" /><Relationship Type="http://schemas.openxmlformats.org/officeDocument/2006/relationships/slide" Target="/ppt/slides/slide62.xml" Id="R8d8d8dcaf2dd468e" /><Relationship Type="http://schemas.openxmlformats.org/officeDocument/2006/relationships/slide" Target="/ppt/slides/slide63.xml" Id="R90d548e714514864" /><Relationship Type="http://schemas.openxmlformats.org/officeDocument/2006/relationships/slide" Target="/ppt/slides/slide64.xml" Id="Rfae79f4ef9e04a34" /><Relationship Type="http://schemas.openxmlformats.org/officeDocument/2006/relationships/slide" Target="/ppt/slides/slide65.xml" Id="Rff96441927f54a47" /><Relationship Type="http://schemas.openxmlformats.org/officeDocument/2006/relationships/slide" Target="/ppt/slides/slide66.xml" Id="Rc9ec20e96c774388" /><Relationship Type="http://schemas.openxmlformats.org/officeDocument/2006/relationships/slide" Target="/ppt/slides/slide67.xml" Id="R4b50d4624e3d4665" /><Relationship Type="http://schemas.openxmlformats.org/officeDocument/2006/relationships/slide" Target="/ppt/slides/slide68.xml" Id="R7a86a9aeeaed41c0" /><Relationship Type="http://schemas.openxmlformats.org/officeDocument/2006/relationships/slide" Target="/ppt/slides/slide69.xml" Id="R518f084ebd234a36" /><Relationship Type="http://schemas.openxmlformats.org/officeDocument/2006/relationships/slide" Target="/ppt/slides/slide70.xml" Id="R1b19591010d8419d" /><Relationship Type="http://schemas.openxmlformats.org/officeDocument/2006/relationships/slide" Target="/ppt/slides/slide71.xml" Id="R43d268ab965a4e92" /><Relationship Type="http://schemas.openxmlformats.org/officeDocument/2006/relationships/slide" Target="/ppt/slides/slide72.xml" Id="Rc4d96d2484ba41c1" /><Relationship Type="http://schemas.openxmlformats.org/officeDocument/2006/relationships/slide" Target="/ppt/slides/slide73.xml" Id="R7697adbd88bb46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b4c104bf914e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6e36dc02724e50" /><Relationship Type="http://schemas.openxmlformats.org/officeDocument/2006/relationships/notesMaster" Target="/ppt/notesMasters/notesMaster1.xml" Id="Reee10772cc3d4a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6f4cc843ae4319" /><Relationship Type="http://schemas.openxmlformats.org/officeDocument/2006/relationships/notesMaster" Target="/ppt/notesMasters/notesMaster1.xml" Id="Ref26310952094c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a0873c22ba414f" /><Relationship Type="http://schemas.openxmlformats.org/officeDocument/2006/relationships/notesMaster" Target="/ppt/notesMasters/notesMaster1.xml" Id="Rb35be31c24814e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7bcf2c299a4a2e" /><Relationship Type="http://schemas.openxmlformats.org/officeDocument/2006/relationships/notesMaster" Target="/ppt/notesMasters/notesMaster1.xml" Id="R287eb1d5d24241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6d916b655614abb" /><Relationship Type="http://schemas.openxmlformats.org/officeDocument/2006/relationships/notesMaster" Target="/ppt/notesMasters/notesMaster1.xml" Id="Ra04053731f6147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6f2c3e9b394a5e" /><Relationship Type="http://schemas.openxmlformats.org/officeDocument/2006/relationships/notesMaster" Target="/ppt/notesMasters/notesMaster1.xml" Id="R34f2ae82f4f848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435fe5180a4cd0" /><Relationship Type="http://schemas.openxmlformats.org/officeDocument/2006/relationships/notesMaster" Target="/ppt/notesMasters/notesMaster1.xml" Id="Rbeb74258086e4e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20e99ade7647f5" /><Relationship Type="http://schemas.openxmlformats.org/officeDocument/2006/relationships/notesMaster" Target="/ppt/notesMasters/notesMaster1.xml" Id="R62f165080b2d48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eeeb687a4e4167" /><Relationship Type="http://schemas.openxmlformats.org/officeDocument/2006/relationships/notesMaster" Target="/ppt/notesMasters/notesMaster1.xml" Id="R7e06221a8aab4d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98ecca3b9f4ca1" /><Relationship Type="http://schemas.openxmlformats.org/officeDocument/2006/relationships/notesMaster" Target="/ppt/notesMasters/notesMaster1.xml" Id="Ra779a02a63b545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55656f86a70423b" /><Relationship Type="http://schemas.openxmlformats.org/officeDocument/2006/relationships/notesMaster" Target="/ppt/notesMasters/notesMaster1.xml" Id="R1a8dc9ef4b6147d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fab3b466ab445da" /><Relationship Type="http://schemas.openxmlformats.org/officeDocument/2006/relationships/notesMaster" Target="/ppt/notesMasters/notesMaster1.xml" Id="Rad71455912424b9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df818cbdd90455f" /><Relationship Type="http://schemas.openxmlformats.org/officeDocument/2006/relationships/notesMaster" Target="/ppt/notesMasters/notesMaster1.xml" Id="R7346316dd73143c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5367178abb042f8" /><Relationship Type="http://schemas.openxmlformats.org/officeDocument/2006/relationships/notesMaster" Target="/ppt/notesMasters/notesMaster1.xml" Id="R2825767bfca049e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9231c13df99433d" /><Relationship Type="http://schemas.openxmlformats.org/officeDocument/2006/relationships/notesMaster" Target="/ppt/notesMasters/notesMaster1.xml" Id="Rcc71e839a86847e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284e641e98a4160" /><Relationship Type="http://schemas.openxmlformats.org/officeDocument/2006/relationships/notesMaster" Target="/ppt/notesMasters/notesMaster1.xml" Id="R40b0bc9491bb469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c1aed283b194c36" /><Relationship Type="http://schemas.openxmlformats.org/officeDocument/2006/relationships/notesMaster" Target="/ppt/notesMasters/notesMaster1.xml" Id="Rc7161870d024438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3e87920ceb5489f" /><Relationship Type="http://schemas.openxmlformats.org/officeDocument/2006/relationships/notesMaster" Target="/ppt/notesMasters/notesMaster1.xml" Id="R8883ac83cffe491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1ef8cabf07d44d2" /><Relationship Type="http://schemas.openxmlformats.org/officeDocument/2006/relationships/notesMaster" Target="/ppt/notesMasters/notesMaster1.xml" Id="R6f7e73fcf9ad499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a156a06700e480d" /><Relationship Type="http://schemas.openxmlformats.org/officeDocument/2006/relationships/notesMaster" Target="/ppt/notesMasters/notesMaster1.xml" Id="R416675593277438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3f9f010dbe74597" /><Relationship Type="http://schemas.openxmlformats.org/officeDocument/2006/relationships/notesMaster" Target="/ppt/notesMasters/notesMaster1.xml" Id="R7f084335c9b94a8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c1f35b9b23d4a12" /><Relationship Type="http://schemas.openxmlformats.org/officeDocument/2006/relationships/notesMaster" Target="/ppt/notesMasters/notesMaster1.xml" Id="Rd8000bb67e1a490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de0ce2582374a8a" /><Relationship Type="http://schemas.openxmlformats.org/officeDocument/2006/relationships/notesMaster" Target="/ppt/notesMasters/notesMaster1.xml" Id="Raa09854b14334e2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f95ca2840ea47c9" /><Relationship Type="http://schemas.openxmlformats.org/officeDocument/2006/relationships/notesMaster" Target="/ppt/notesMasters/notesMaster1.xml" Id="Rc92a5d071bce44a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da409d31b8244c2" /><Relationship Type="http://schemas.openxmlformats.org/officeDocument/2006/relationships/notesMaster" Target="/ppt/notesMasters/notesMaster1.xml" Id="R42a016bac1c74fb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79b6d8b93b74b4e" /><Relationship Type="http://schemas.openxmlformats.org/officeDocument/2006/relationships/notesMaster" Target="/ppt/notesMasters/notesMaster1.xml" Id="Ra08735d5e18f4c0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3eecddaf40846b2" /><Relationship Type="http://schemas.openxmlformats.org/officeDocument/2006/relationships/notesMaster" Target="/ppt/notesMasters/notesMaster1.xml" Id="R8b7d0844bf2e4e2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26dc78f6ec24a4a" /><Relationship Type="http://schemas.openxmlformats.org/officeDocument/2006/relationships/notesMaster" Target="/ppt/notesMasters/notesMaster1.xml" Id="Ra932c155d47541b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2036237f02b4721" /><Relationship Type="http://schemas.openxmlformats.org/officeDocument/2006/relationships/notesMaster" Target="/ppt/notesMasters/notesMaster1.xml" Id="R63260bdbc6ee4bc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0cc2e5fc33f436e" /><Relationship Type="http://schemas.openxmlformats.org/officeDocument/2006/relationships/notesMaster" Target="/ppt/notesMasters/notesMaster1.xml" Id="Rf2edc3dc6a4b42e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bb4b7f256674136" /><Relationship Type="http://schemas.openxmlformats.org/officeDocument/2006/relationships/notesMaster" Target="/ppt/notesMasters/notesMaster1.xml" Id="Reeea4a1d1d4b4f0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06b32f6cddc479a" /><Relationship Type="http://schemas.openxmlformats.org/officeDocument/2006/relationships/notesMaster" Target="/ppt/notesMasters/notesMaster1.xml" Id="Raaa078cba041401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81b5ba818004546" /><Relationship Type="http://schemas.openxmlformats.org/officeDocument/2006/relationships/notesMaster" Target="/ppt/notesMasters/notesMaster1.xml" Id="R38e0ce1881704ca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db895803e5e45b9" /><Relationship Type="http://schemas.openxmlformats.org/officeDocument/2006/relationships/notesMaster" Target="/ppt/notesMasters/notesMaster1.xml" Id="R108199aae2c9464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1a6e477188b4596" /><Relationship Type="http://schemas.openxmlformats.org/officeDocument/2006/relationships/notesMaster" Target="/ppt/notesMasters/notesMaster1.xml" Id="Rf759be36faf440e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c9cae392bd7467f" /><Relationship Type="http://schemas.openxmlformats.org/officeDocument/2006/relationships/notesMaster" Target="/ppt/notesMasters/notesMaster1.xml" Id="Rcc72308746d14ce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eea10b9cc2d429a" /><Relationship Type="http://schemas.openxmlformats.org/officeDocument/2006/relationships/notesMaster" Target="/ppt/notesMasters/notesMaster1.xml" Id="R0bce105e10304b1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97e30f77004b494f" /><Relationship Type="http://schemas.openxmlformats.org/officeDocument/2006/relationships/notesMaster" Target="/ppt/notesMasters/notesMaster1.xml" Id="R03b0b93981a14fe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7abe80b6d894bfe" /><Relationship Type="http://schemas.openxmlformats.org/officeDocument/2006/relationships/notesMaster" Target="/ppt/notesMasters/notesMaster1.xml" Id="R055459ae19534ef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8d887fee2d04436" /><Relationship Type="http://schemas.openxmlformats.org/officeDocument/2006/relationships/notesMaster" Target="/ppt/notesMasters/notesMaster1.xml" Id="R5adf138d4f8b466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4dbced22c86a448b" /><Relationship Type="http://schemas.openxmlformats.org/officeDocument/2006/relationships/notesMaster" Target="/ppt/notesMasters/notesMaster1.xml" Id="Rb1715c1821ce4be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63eb69ddcaf34883" /><Relationship Type="http://schemas.openxmlformats.org/officeDocument/2006/relationships/notesMaster" Target="/ppt/notesMasters/notesMaster1.xml" Id="Red24dd3bd5af4211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cfd28c95b4f4b64" /><Relationship Type="http://schemas.openxmlformats.org/officeDocument/2006/relationships/notesMaster" Target="/ppt/notesMasters/notesMaster1.xml" Id="R1f9641f0e97145d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cdd793ec1da54888" /><Relationship Type="http://schemas.openxmlformats.org/officeDocument/2006/relationships/notesMaster" Target="/ppt/notesMasters/notesMaster1.xml" Id="Rf5ad0fc57db14e3c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28d4653e86246f8" /><Relationship Type="http://schemas.openxmlformats.org/officeDocument/2006/relationships/notesMaster" Target="/ppt/notesMasters/notesMaster1.xml" Id="R4426beced85c4ff5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d2436fe90913468b" /><Relationship Type="http://schemas.openxmlformats.org/officeDocument/2006/relationships/notesMaster" Target="/ppt/notesMasters/notesMaster1.xml" Id="R09dd291c4c244f33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b367c7751ece41f2" /><Relationship Type="http://schemas.openxmlformats.org/officeDocument/2006/relationships/notesMaster" Target="/ppt/notesMasters/notesMaster1.xml" Id="R0d1c662f30274349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b00e0be1885f4fc5" /><Relationship Type="http://schemas.openxmlformats.org/officeDocument/2006/relationships/notesMaster" Target="/ppt/notesMasters/notesMaster1.xml" Id="R30da101777894551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0fc8773f549c449c" /><Relationship Type="http://schemas.openxmlformats.org/officeDocument/2006/relationships/notesMaster" Target="/ppt/notesMasters/notesMaster1.xml" Id="Rbe1a65cc2215489d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c2f8feea18fe466c" /><Relationship Type="http://schemas.openxmlformats.org/officeDocument/2006/relationships/notesMaster" Target="/ppt/notesMasters/notesMaster1.xml" Id="R93062900dda1408f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a18fdca2e66e4dd2" /><Relationship Type="http://schemas.openxmlformats.org/officeDocument/2006/relationships/notesMaster" Target="/ppt/notesMasters/notesMaster1.xml" Id="Reae30297aa314fd0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fb78298c14b34745" /><Relationship Type="http://schemas.openxmlformats.org/officeDocument/2006/relationships/notesMaster" Target="/ppt/notesMasters/notesMaster1.xml" Id="R5d6aa8b2c45f4b79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ed0ad0ddf76c4797" /><Relationship Type="http://schemas.openxmlformats.org/officeDocument/2006/relationships/notesMaster" Target="/ppt/notesMasters/notesMaster1.xml" Id="Red70f4fdfde44d2f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17c6738692254889" /><Relationship Type="http://schemas.openxmlformats.org/officeDocument/2006/relationships/notesMaster" Target="/ppt/notesMasters/notesMaster1.xml" Id="Rf10a7071f02d45d9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0ab377e4aaa34615" /><Relationship Type="http://schemas.openxmlformats.org/officeDocument/2006/relationships/notesMaster" Target="/ppt/notesMasters/notesMaster1.xml" Id="R94e439da39ff4619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05378f8e55a2450d" /><Relationship Type="http://schemas.openxmlformats.org/officeDocument/2006/relationships/notesMaster" Target="/ppt/notesMasters/notesMaster1.xml" Id="Rdbccc4a92ad24d4e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404efde0afc849b5" /><Relationship Type="http://schemas.openxmlformats.org/officeDocument/2006/relationships/notesMaster" Target="/ppt/notesMasters/notesMaster1.xml" Id="Rf2622a7630964781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6410192825484178" /><Relationship Type="http://schemas.openxmlformats.org/officeDocument/2006/relationships/notesMaster" Target="/ppt/notesMasters/notesMaster1.xml" Id="R9ed77f145f794299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1e5a590f4c9b4fc3" /><Relationship Type="http://schemas.openxmlformats.org/officeDocument/2006/relationships/notesMaster" Target="/ppt/notesMasters/notesMaster1.xml" Id="R9b1d0a00d3594904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885bd7dfe2f04939" /><Relationship Type="http://schemas.openxmlformats.org/officeDocument/2006/relationships/notesMaster" Target="/ppt/notesMasters/notesMaster1.xml" Id="R755e0feb5419479c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80616eefc4e14bc8" /><Relationship Type="http://schemas.openxmlformats.org/officeDocument/2006/relationships/notesMaster" Target="/ppt/notesMasters/notesMaster1.xml" Id="R9927d444b0fa45ef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6eab1d68b3e64f4d" /><Relationship Type="http://schemas.openxmlformats.org/officeDocument/2006/relationships/notesMaster" Target="/ppt/notesMasters/notesMaster1.xml" Id="Raef3a8f650fd4476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70c7b47bd96c47f0" /><Relationship Type="http://schemas.openxmlformats.org/officeDocument/2006/relationships/notesMaster" Target="/ppt/notesMasters/notesMaster1.xml" Id="R5b124c72d9864f7f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584dbb5b248543e9" /><Relationship Type="http://schemas.openxmlformats.org/officeDocument/2006/relationships/notesMaster" Target="/ppt/notesMasters/notesMaster1.xml" Id="R9b21664b5bcb4a44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8672af3b81564d84" /><Relationship Type="http://schemas.openxmlformats.org/officeDocument/2006/relationships/notesMaster" Target="/ppt/notesMasters/notesMaster1.xml" Id="R8db259defb8342ec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195f4375c61b4444" /><Relationship Type="http://schemas.openxmlformats.org/officeDocument/2006/relationships/notesMaster" Target="/ppt/notesMasters/notesMaster1.xml" Id="Rdda31ee6a67d4caf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620b99aaf57f4f46" /><Relationship Type="http://schemas.openxmlformats.org/officeDocument/2006/relationships/notesMaster" Target="/ppt/notesMasters/notesMaster1.xml" Id="Rbbb8e6fdef284a26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d5b1dcf14cdf4cfa" /><Relationship Type="http://schemas.openxmlformats.org/officeDocument/2006/relationships/notesMaster" Target="/ppt/notesMasters/notesMaster1.xml" Id="R244be43cf63b4898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dcbc4d93af8a4adf" /><Relationship Type="http://schemas.openxmlformats.org/officeDocument/2006/relationships/notesMaster" Target="/ppt/notesMasters/notesMaster1.xml" Id="R6148997da1b44fc9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ed6654448f554e62" /><Relationship Type="http://schemas.openxmlformats.org/officeDocument/2006/relationships/notesMaster" Target="/ppt/notesMasters/notesMaster1.xml" Id="R09fe06b582fd42bd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1c8f391e5bbf4abb" /><Relationship Type="http://schemas.openxmlformats.org/officeDocument/2006/relationships/notesMaster" Target="/ppt/notesMasters/notesMaster1.xml" Id="Re151237226cd4b67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625bdd4088a841a3" /><Relationship Type="http://schemas.openxmlformats.org/officeDocument/2006/relationships/notesMaster" Target="/ppt/notesMasters/notesMaster1.xml" Id="R63c80ea1da6a4ddd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1d0b8555d4ab40b4" /><Relationship Type="http://schemas.openxmlformats.org/officeDocument/2006/relationships/notesMaster" Target="/ppt/notesMasters/notesMaster1.xml" Id="R8e0cc9c65d8a43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7d8c8ba8484c45" /><Relationship Type="http://schemas.openxmlformats.org/officeDocument/2006/relationships/image" Target="/ppt/media/image.png" Id="Re968ea93db4a4516" /><Relationship Type="http://schemas.openxmlformats.org/officeDocument/2006/relationships/image" Target="/ppt/media/image2.png" Id="R7a699d1f6dc04c34" /><Relationship Type="http://schemas.openxmlformats.org/officeDocument/2006/relationships/image" Target="/ppt/media/image.jpeg" Id="Ra3a9c0223afc40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d72103c758466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968ea93db4a451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a699d1f6dc04c3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a9c0223afc407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136a502ef44fc7" /><Relationship Type="http://schemas.openxmlformats.org/officeDocument/2006/relationships/slideLayout" Target="/ppt/slideLayouts/slideLayout1.xml" Id="R2c1e646ecd05436d" /><Relationship Type="http://schemas.openxmlformats.org/officeDocument/2006/relationships/slideLayout" Target="/ppt/slideLayouts/slideLayout2.xml" Id="R117dd07d0475487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1e646ecd05436d"/>
    <p:sldLayoutId xmlns:r="http://schemas.openxmlformats.org/officeDocument/2006/relationships" id="2147483650" r:id="R117dd07d0475487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18e46cfd2c4248" /><Relationship Type="http://schemas.openxmlformats.org/officeDocument/2006/relationships/notesSlide" Target="/ppt/notesSlides/notesSlide1.xml" Id="Rbd2597f662264c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332ac495254f42" /><Relationship Type="http://schemas.openxmlformats.org/officeDocument/2006/relationships/notesSlide" Target="/ppt/notesSlides/notesSlide2.xml" Id="Rc456470692254f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d232376f4b4e8d" /><Relationship Type="http://schemas.openxmlformats.org/officeDocument/2006/relationships/notesSlide" Target="/ppt/notesSlides/notesSlide3.xml" Id="R62f8eb976a9d4d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5d89faee5f47e2" /><Relationship Type="http://schemas.openxmlformats.org/officeDocument/2006/relationships/notesSlide" Target="/ppt/notesSlides/notesSlide4.xml" Id="R40b3a46e83ee4a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303a96b2d44095" /><Relationship Type="http://schemas.openxmlformats.org/officeDocument/2006/relationships/notesSlide" Target="/ppt/notesSlides/notesSlide5.xml" Id="R60128234e80446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8779031ae04a48" /><Relationship Type="http://schemas.openxmlformats.org/officeDocument/2006/relationships/notesSlide" Target="/ppt/notesSlides/notesSlide6.xml" Id="R309309f617a74d9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853563e08942b0" /><Relationship Type="http://schemas.openxmlformats.org/officeDocument/2006/relationships/notesSlide" Target="/ppt/notesSlides/notesSlide7.xml" Id="Rcffa2f730dec48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f0599a2824436a" /><Relationship Type="http://schemas.openxmlformats.org/officeDocument/2006/relationships/notesSlide" Target="/ppt/notesSlides/notesSlide8.xml" Id="R0ed983c4051540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2d7a5c2e094128" /><Relationship Type="http://schemas.openxmlformats.org/officeDocument/2006/relationships/notesSlide" Target="/ppt/notesSlides/notesSlide9.xml" Id="Rbef5c5b1c31f42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cb4704caee4520" /><Relationship Type="http://schemas.openxmlformats.org/officeDocument/2006/relationships/notesSlide" Target="/ppt/notesSlides/notesSlide10.xml" Id="R9f407e8882be44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0e8811151843a2" /><Relationship Type="http://schemas.openxmlformats.org/officeDocument/2006/relationships/notesSlide" Target="/ppt/notesSlides/notesSlide11.xml" Id="R37bbd51c7f6544e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af7cafe4264c57" /><Relationship Type="http://schemas.openxmlformats.org/officeDocument/2006/relationships/notesSlide" Target="/ppt/notesSlides/notesSlide12.xml" Id="R4c03268692ba441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7dcde0d8a64d4c" /><Relationship Type="http://schemas.openxmlformats.org/officeDocument/2006/relationships/notesSlide" Target="/ppt/notesSlides/notesSlide13.xml" Id="Re2081a83f3484eb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dba85b846b4941" /><Relationship Type="http://schemas.openxmlformats.org/officeDocument/2006/relationships/notesSlide" Target="/ppt/notesSlides/notesSlide14.xml" Id="Rf3355d8a8a48426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6efa32ff9440bd" /><Relationship Type="http://schemas.openxmlformats.org/officeDocument/2006/relationships/notesSlide" Target="/ppt/notesSlides/notesSlide15.xml" Id="R9f563709417744c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b7452c27fc4567" /><Relationship Type="http://schemas.openxmlformats.org/officeDocument/2006/relationships/notesSlide" Target="/ppt/notesSlides/notesSlide16.xml" Id="R6b17fa9ba70f48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b43bd0bd194cbe" /><Relationship Type="http://schemas.openxmlformats.org/officeDocument/2006/relationships/notesSlide" Target="/ppt/notesSlides/notesSlide17.xml" Id="Ree447aa07da84d1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d62e942dc546d8" /><Relationship Type="http://schemas.openxmlformats.org/officeDocument/2006/relationships/notesSlide" Target="/ppt/notesSlides/notesSlide18.xml" Id="R89b1f19dfc6c48b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deaa66d034d8d" /><Relationship Type="http://schemas.openxmlformats.org/officeDocument/2006/relationships/notesSlide" Target="/ppt/notesSlides/notesSlide19.xml" Id="R12dc9f019070450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d65a719b6b4989" /><Relationship Type="http://schemas.openxmlformats.org/officeDocument/2006/relationships/notesSlide" Target="/ppt/notesSlides/notesSlide20.xml" Id="R5d42e0bcb635454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f25c3af3d8454e" /><Relationship Type="http://schemas.openxmlformats.org/officeDocument/2006/relationships/notesSlide" Target="/ppt/notesSlides/notesSlide21.xml" Id="R62e2aadd56d6483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755d6254c3446f" /><Relationship Type="http://schemas.openxmlformats.org/officeDocument/2006/relationships/notesSlide" Target="/ppt/notesSlides/notesSlide22.xml" Id="Rb738eb3990bf477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07d106dee14e4a" /><Relationship Type="http://schemas.openxmlformats.org/officeDocument/2006/relationships/notesSlide" Target="/ppt/notesSlides/notesSlide23.xml" Id="Rede101d94141436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bb1177fcd3415d" /><Relationship Type="http://schemas.openxmlformats.org/officeDocument/2006/relationships/notesSlide" Target="/ppt/notesSlides/notesSlide24.xml" Id="R5416190315104b1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f27889e0794824" /><Relationship Type="http://schemas.openxmlformats.org/officeDocument/2006/relationships/notesSlide" Target="/ppt/notesSlides/notesSlide25.xml" Id="Ra96f1a07d3e343a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5121c7771749e8" /><Relationship Type="http://schemas.openxmlformats.org/officeDocument/2006/relationships/notesSlide" Target="/ppt/notesSlides/notesSlide26.xml" Id="Radb7fac52b80438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707344c15840cc" /><Relationship Type="http://schemas.openxmlformats.org/officeDocument/2006/relationships/notesSlide" Target="/ppt/notesSlides/notesSlide27.xml" Id="Rfd8eea4e88d6411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70b078f08344bd" /><Relationship Type="http://schemas.openxmlformats.org/officeDocument/2006/relationships/notesSlide" Target="/ppt/notesSlides/notesSlide28.xml" Id="Rd3dc51b3237f4e4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6e2c02c9e6496d" /><Relationship Type="http://schemas.openxmlformats.org/officeDocument/2006/relationships/notesSlide" Target="/ppt/notesSlides/notesSlide29.xml" Id="Rabf77a1c65824d0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1af2b8ec794d9e" /><Relationship Type="http://schemas.openxmlformats.org/officeDocument/2006/relationships/notesSlide" Target="/ppt/notesSlides/notesSlide30.xml" Id="R6250f5d7a4c04ee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96dcaa47a54bdb" /><Relationship Type="http://schemas.openxmlformats.org/officeDocument/2006/relationships/notesSlide" Target="/ppt/notesSlides/notesSlide31.xml" Id="R8aeace5ee3ec4f0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40f3735fb4428e" /><Relationship Type="http://schemas.openxmlformats.org/officeDocument/2006/relationships/notesSlide" Target="/ppt/notesSlides/notesSlide32.xml" Id="R45bda0a699794277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52f94f48ec4bed" /><Relationship Type="http://schemas.openxmlformats.org/officeDocument/2006/relationships/notesSlide" Target="/ppt/notesSlides/notesSlide33.xml" Id="R5e83f08963ea4cf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a759f8236f40e9" /><Relationship Type="http://schemas.openxmlformats.org/officeDocument/2006/relationships/notesSlide" Target="/ppt/notesSlides/notesSlide34.xml" Id="Rc346833e687140e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1954c03f384294" /><Relationship Type="http://schemas.openxmlformats.org/officeDocument/2006/relationships/notesSlide" Target="/ppt/notesSlides/notesSlide35.xml" Id="R990cec705f83422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afd1f7e489462e" /><Relationship Type="http://schemas.openxmlformats.org/officeDocument/2006/relationships/notesSlide" Target="/ppt/notesSlides/notesSlide36.xml" Id="R62ca75650cac4e4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33775f56374fd3" /><Relationship Type="http://schemas.openxmlformats.org/officeDocument/2006/relationships/notesSlide" Target="/ppt/notesSlides/notesSlide37.xml" Id="R148ee120f2db417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2f952f7ad9453f" /><Relationship Type="http://schemas.openxmlformats.org/officeDocument/2006/relationships/notesSlide" Target="/ppt/notesSlides/notesSlide38.xml" Id="R8f06d70cf9044ac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4a8806a4c146a6" /><Relationship Type="http://schemas.openxmlformats.org/officeDocument/2006/relationships/notesSlide" Target="/ppt/notesSlides/notesSlide39.xml" Id="Rf080b49a492b440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ddb795a7fd4fee" /><Relationship Type="http://schemas.openxmlformats.org/officeDocument/2006/relationships/notesSlide" Target="/ppt/notesSlides/notesSlide40.xml" Id="R61888d575db64d78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019fe0536545e1" /><Relationship Type="http://schemas.openxmlformats.org/officeDocument/2006/relationships/notesSlide" Target="/ppt/notesSlides/notesSlide41.xml" Id="R9ef19b74d5aa45fd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8eb81ca6d9469e" /><Relationship Type="http://schemas.openxmlformats.org/officeDocument/2006/relationships/notesSlide" Target="/ppt/notesSlides/notesSlide42.xml" Id="R30429072c5ed46c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815110b31548e5" /><Relationship Type="http://schemas.openxmlformats.org/officeDocument/2006/relationships/notesSlide" Target="/ppt/notesSlides/notesSlide43.xml" Id="R66de1aa0099d451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d8d4f4d7914d28" /><Relationship Type="http://schemas.openxmlformats.org/officeDocument/2006/relationships/notesSlide" Target="/ppt/notesSlides/notesSlide44.xml" Id="Rf6061a23a5e94b9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751e3513b24c66" /><Relationship Type="http://schemas.openxmlformats.org/officeDocument/2006/relationships/notesSlide" Target="/ppt/notesSlides/notesSlide45.xml" Id="R733af4a48848470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022b9d37ff48f2" /><Relationship Type="http://schemas.openxmlformats.org/officeDocument/2006/relationships/notesSlide" Target="/ppt/notesSlides/notesSlide46.xml" Id="R72f51097f2f64914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9aedeee06e4a71" /><Relationship Type="http://schemas.openxmlformats.org/officeDocument/2006/relationships/notesSlide" Target="/ppt/notesSlides/notesSlide47.xml" Id="R93e55abbb76b452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ff995361e34dca" /><Relationship Type="http://schemas.openxmlformats.org/officeDocument/2006/relationships/notesSlide" Target="/ppt/notesSlides/notesSlide48.xml" Id="R42edde69defc4d1e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6355ceef0b4c4b" /><Relationship Type="http://schemas.openxmlformats.org/officeDocument/2006/relationships/notesSlide" Target="/ppt/notesSlides/notesSlide49.xml" Id="Rce969510c7df4c75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e2f4a331ab47a7" /><Relationship Type="http://schemas.openxmlformats.org/officeDocument/2006/relationships/notesSlide" Target="/ppt/notesSlides/notesSlide50.xml" Id="R03a97da73fb34856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503a5c067e4732" /><Relationship Type="http://schemas.openxmlformats.org/officeDocument/2006/relationships/notesSlide" Target="/ppt/notesSlides/notesSlide51.xml" Id="R19005e770b1c4cdc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8b259be7fa4df5" /><Relationship Type="http://schemas.openxmlformats.org/officeDocument/2006/relationships/notesSlide" Target="/ppt/notesSlides/notesSlide52.xml" Id="R825ebcc671cc40e0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452676a5554b36" /><Relationship Type="http://schemas.openxmlformats.org/officeDocument/2006/relationships/notesSlide" Target="/ppt/notesSlides/notesSlide53.xml" Id="R52f8379d70c44d6f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68b3dcfa594b23" /><Relationship Type="http://schemas.openxmlformats.org/officeDocument/2006/relationships/notesSlide" Target="/ppt/notesSlides/notesSlide54.xml" Id="R6a987987337b493b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4f215aa6ee4304" /><Relationship Type="http://schemas.openxmlformats.org/officeDocument/2006/relationships/notesSlide" Target="/ppt/notesSlides/notesSlide55.xml" Id="Rd7d7ce0e38234181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27439d373a41bb" /><Relationship Type="http://schemas.openxmlformats.org/officeDocument/2006/relationships/notesSlide" Target="/ppt/notesSlides/notesSlide56.xml" Id="R513bd9d534da443a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b7a00aa53c429f" /><Relationship Type="http://schemas.openxmlformats.org/officeDocument/2006/relationships/notesSlide" Target="/ppt/notesSlides/notesSlide57.xml" Id="R5d2530e8bb9743c1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d6b2ca1c8647f4" /><Relationship Type="http://schemas.openxmlformats.org/officeDocument/2006/relationships/notesSlide" Target="/ppt/notesSlides/notesSlide58.xml" Id="Rff6cdd9637874c55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36a3444a5a41b6" /><Relationship Type="http://schemas.openxmlformats.org/officeDocument/2006/relationships/notesSlide" Target="/ppt/notesSlides/notesSlide59.xml" Id="R4d464cf43de34a58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49322c65664b11" /><Relationship Type="http://schemas.openxmlformats.org/officeDocument/2006/relationships/notesSlide" Target="/ppt/notesSlides/notesSlide60.xml" Id="R1375c29bfe954da0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47443f835f4b0c" /><Relationship Type="http://schemas.openxmlformats.org/officeDocument/2006/relationships/notesSlide" Target="/ppt/notesSlides/notesSlide61.xml" Id="R3b058281dc4b4dc3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c0aee2bcb84d19" /><Relationship Type="http://schemas.openxmlformats.org/officeDocument/2006/relationships/notesSlide" Target="/ppt/notesSlides/notesSlide62.xml" Id="Re9f83ac6bfa8406d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b2982a70744776" /><Relationship Type="http://schemas.openxmlformats.org/officeDocument/2006/relationships/notesSlide" Target="/ppt/notesSlides/notesSlide63.xml" Id="R110d2901ae804e99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6407097f984f6a" /><Relationship Type="http://schemas.openxmlformats.org/officeDocument/2006/relationships/notesSlide" Target="/ppt/notesSlides/notesSlide64.xml" Id="Rf308f3c3ae804f9a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635b0699ed4877" /><Relationship Type="http://schemas.openxmlformats.org/officeDocument/2006/relationships/notesSlide" Target="/ppt/notesSlides/notesSlide65.xml" Id="R89603ee191ac4026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a476a565314cf3" /><Relationship Type="http://schemas.openxmlformats.org/officeDocument/2006/relationships/notesSlide" Target="/ppt/notesSlides/notesSlide66.xml" Id="R2f7d044708f3474f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ff2c257b94437f" /><Relationship Type="http://schemas.openxmlformats.org/officeDocument/2006/relationships/notesSlide" Target="/ppt/notesSlides/notesSlide67.xml" Id="R22d7fae79e4e446c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15ad28623c409c" /><Relationship Type="http://schemas.openxmlformats.org/officeDocument/2006/relationships/notesSlide" Target="/ppt/notesSlides/notesSlide68.xml" Id="R38d6b14675594ae0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18da3d9dd84a66" /><Relationship Type="http://schemas.openxmlformats.org/officeDocument/2006/relationships/notesSlide" Target="/ppt/notesSlides/notesSlide69.xml" Id="Rc83560e41f56447c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563bbabf6447a7" /><Relationship Type="http://schemas.openxmlformats.org/officeDocument/2006/relationships/notesSlide" Target="/ppt/notesSlides/notesSlide70.xml" Id="R2b5f31c928ac43c5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26a74acd2a47b6" /><Relationship Type="http://schemas.openxmlformats.org/officeDocument/2006/relationships/notesSlide" Target="/ppt/notesSlides/notesSlide71.xml" Id="R8f3d724468e74b1e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699da6cfb84c52" /><Relationship Type="http://schemas.openxmlformats.org/officeDocument/2006/relationships/notesSlide" Target="/ppt/notesSlides/notesSlide72.xml" Id="Rf992d3fc50184e40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1eee3db6ad41a1" /><Relationship Type="http://schemas.openxmlformats.org/officeDocument/2006/relationships/notesSlide" Target="/ppt/notesSlides/notesSlide73.xml" Id="R75278f3422af46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  |  Psalms 78:1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亞薩的訓誨詩。 我的民哪，你們要留心聽我的訓誨， 側耳聽我口中的話。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Maschil of Asaph. Give ear, O my people, to my law: incline your ears to the words of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  |  Psalms 78:2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我要開口說比喻； 我要說出古時的謎語，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open my mouth in a parable: I will utter dark sayings of old: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  |  Psalms 78:3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是我們所聽見、所知道的， 也是我們的祖宗告訴我們的。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we have heard and known, and our fathers have told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  |  Psalms 78:4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我們不將這些事向他們的子孫隱瞞， 要將耶和華的美德和他的能力， 並他奇妙的作為，述說給後代聽。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will not hide them from their children, shewing to the generation to come the praises of the LORD, and his strength, and his wonderful works that he hath done.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  |  Psalms 78:5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因為，他在雅各中立法度， 在以色列中設律法； 是他吩咐我們祖宗要傳給子孫的，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established a testimony in Jacob, and appointed a law in Israel, which he commanded our fathers, that they should make them known to their children: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  |  Psalms 78:6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使將要生的後代子孫可以曉得； 他們也要起來告訴他們的子孫，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generation to come might know them, even the children which should be born; who should arise and declare them to their children: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78:7  |  Psalms 78:7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好叫他們仰望神， 不忘記神的作為， 惟要守他的命令。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might set their hope in God, and not forget the works of God, but keep his commandments: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78:8  |  Psalms 78:8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不要像他們的祖宗， 是頑梗悖逆、居心不正之輩， 向着神，心不誠實。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might not be as their fathers, a stubborn and rebellious generation; a generation that set not their heart aright, and whose spirit was not stedfast with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78:9  |  Psalms 78:9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以法蓮的子孫帶着兵器，拿着弓， 臨陣之日轉身退後。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children of Ephraim, being armed, and carrying bows, turned back in the day of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78:10  |  Psalms 78:10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他們不遵守神的約， 不肯照他的律法行；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kept not the covenant of God, and refused to walk in his law;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78:11  |  Psalms 78:11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又忘記他所行的 和他顯給他們奇妙的作為。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forgat his works, and his wonders that he had shewed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78:12  |  Psalms 78:12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他在埃及地，在瑣安田， 在他們祖宗的眼前施行奇事。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Marvellous things did he in the sight of their fathers, in the land of Egypt, in the field of Zoan.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78:13  |  Psalms 78:13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他將海分裂，使他們過去， 又叫水立起如壘。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divided the sea, and caused them to pass through; and he made the waters to stand as an heap.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78:14  |  Psalms 78:14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他白日用雲彩， 終夜用火光引導他們。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daytime also he led them with a cloud, and all the night with a light of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78:15  |  Psalms 78:15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他在曠野分裂磐石， 多多地給他們水喝，如從深淵而出。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clave the rocks in the wilderness, and gave them drink as out of the great depths.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78:16  |  Psalms 78:16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他使水從磐石湧出， 叫水如江河下流。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brought streams also out of the rock, and caused waters to run down like rivers.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78:17  |  Psalms 78:17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他們卻仍舊得罪他， 在乾燥之地悖逆至高者。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sinned yet more against him by provoking the most High in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78:18  |  Psalms 78:18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他們心中試探神， 隨自己所欲的求食物，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tempted God in their heart by asking meat for their lust.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78:19  |  Psalms 78:19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並且妄論神說： 神在曠野豈能擺設筵席嗎？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they spake against God; they said, Can God furnish a table in the wilderness?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78:20  |  Psalms 78:20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他曾擊打磐石，使水湧出，成了江河； 他還能賜糧食嗎？ 還能為他的百姓預備肉嗎？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smote the rock, that the waters gushed out, and the streams overflowed; can he give bread also? can he provide flesh for his people?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78:21  |  Psalms 78:21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所以，耶和華聽見就發怒； 有烈火向雅各燒起； 有怒氣向以色列上騰；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LORD heard this, and was wroth: so a fire was kindled against Jacob, and anger also came up against Israel;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78:22  |  Psalms 78:22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因為他們不信服神， 不倚賴他的救恩。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they believed not in God, and trusted not in his salvation: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78:23  |  Psalms 78:23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他卻吩咐天空， 又敞開天上的門，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he had commanded the clouds from above, and opened the doors of heaven,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78:24  |  Psalms 78:24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降嗎哪，像雨給他們吃， 將天上的糧食賜給他們。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had rained down manna upon them to eat, and had given them of the corn of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78:25  |  Psalms 78:25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各人吃大能者的食物； 他賜下糧食，使他們飽足。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 did eat angels’ food: he sent them meat to the full.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78:26  |  Psalms 78:26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他領東風起在天空， 又用能力引了南風來。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caused an east wind to blow in the heaven: and by his power he brought in the south wind.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78:27  |  Psalms 78:27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他降肉，像雨在他們當中，多如塵土， 又降飛鳥，多如海沙，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rained flesh also upon them as dust, and feathered fowls like as the sand of the sea: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78:28  |  Psalms 78:28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落在他們的營中， 在他們住處的四面。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let it fall in the midst of their camp, round about their habitations.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78:29  |  Psalms 78:29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他們吃了，而且飽足； 這樣就隨了他們所欲的。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they did eat, and were well filled: for he gave them their own desire;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78:30  |  Psalms 78:30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他們貪而無厭， 食物還在他們口中的時候，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were not estranged from their lust. But while their meat was yet in their mouths,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78:31  |  Psalms 78:31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神的怒氣就向他們上騰， 殺了他們內中的肥壯人， 打倒以色列的少年人。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wrath of God came upon them, and slew the fattest of them, and smote down the chosen men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78:32  |  Psalms 78:32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雖是這樣，他們仍舊犯罪， 不信他奇妙的作為。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all this they sinned still, and believed not for his wondrous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78:33  |  Psalms 78:33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因此，他叫他們的日子全歸虛空， 叫他們的年歲盡屬驚恐。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their days did he consume in vanity, and their years in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78:34  |  Psalms 78:34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他殺他們的時候，他們才求問他， 回心轉意，切切地尋求神。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slew them, then they sought him: and they returned and enquired early after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78:35  |  Psalms 78:35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他們也追念神是他們的磐石， 至高的神是他們的救贖主。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remembered that God was their rock, and the high God their redeemer.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78:36  |  Psalms 78:36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他們卻用口諂媚他， 用舌向他說謊。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they did flatter him with their mouth, and they lied unto him with their tongues.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78:37  |  Psalms 78:37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因他們的心向他不正， 在他的約上也不忠心。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their heart was not right with him, neither were they stedfast in his covenant.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78:38  |  Psalms 78:38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但他有憐憫， 赦免他們的罪孽， 不滅絕他們， 而且屢次消他的怒氣， 不發盡他的忿怒。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he, being full of compassion, forgave their iniquity, and destroyed them not: yea, many a time turned he his anger away, and did not stir up all his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78:39  |  Psalms 78:39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他想到他們不過是血氣， 是一陣去而不返的風。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remembered that they were but flesh; a wind that passeth away, and cometh not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78:40  |  Psalms 78:40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他們在曠野悖逆他， 在荒地叫他擔憂，何其多呢！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oft did they provoke him in the wilderness, and grieve him in the desert!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78:41  |  Psalms 78:41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他們再三試探神， 惹動以色列的聖者。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they turned back and tempted God, and limited the Holy One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78:42  |  Psalms 78:42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他們不追念他的能力 和贖他們脫離敵人的日子；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remembered not his hand, nor the day when he delivered them from the enemy.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78:43  |  Psalms 78:43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他怎樣在埃及地顯神蹟， 在瑣安田顯奇事，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he had wrought his signs in Egypt, and his wonders in the field of Zoan: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78:44  |  Psalms 78:44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把他們的江河並河汊的水都變為血， 使他們不能喝。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had turned their rivers into blood; and their floods, that they could not drink.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78:45  |  Psalms 78:45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他叫蒼蠅成群落在他們當中，嘬盡他們， 又叫青蛙滅了他們，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sent divers sorts of flies among them, which devoured them; and frogs, which destroyed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78:46  |  Psalms 78:46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把他們的土產交給螞蚱， 把他們辛苦得來的交給蝗蟲。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gave also their increase unto the caterpiller, and their labour unto the locust.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78:47  |  Psalms 78:47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他降冰雹打壞他們的葡萄樹， 下嚴霜打壞他們的桑樹，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destroyed their vines with hail, and their sycomore trees with frost.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78:48  |  Psalms 78:48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又把他們的牲畜交給冰雹， 把他們的群畜交給閃電。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gave up their cattle also to the hail, and their flocks to hot thunderbolts.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78:49  |  Psalms 78:49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他使猛烈的怒氣和忿怒、惱恨、苦難 成了一群降災的使者，臨到他們。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cast upon them the fierceness of his anger, wrath, and indignation, and trouble, by sending evil angels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78:50  |  Psalms 78:50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他為自己的怒氣修平了路， 將他們交給瘟疫， 使他們死亡，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made a way to his anger; he spared not their soul from death, but gave their life over to the pestilence;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78:51  |  Psalms 78:51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在埃及擊殺一切長子， 在含的帳棚中擊殺他們強壯時頭生的。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smote all the firstborn in Egypt; the chief of their strength in the tabernacles of Ham: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78:52  |  Psalms 78:52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他卻領出自己的民如羊， 在曠野引他們如羊群。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made his own people to go forth like sheep, and guided them in the wilderness like a flock.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78:53  |  Psalms 78:53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他領他們穩穩妥妥地，使他們不致害怕； 海卻淹沒他們的仇敵。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led them on safely, so that they feared not: but the sea overwhelmed their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78:54  |  Psalms 78:54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他帶他們到自己聖地的邊界， 到他右手所得的這山地。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brought them to the border of his sanctuary, even to this mountain, which his right hand had purchased.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78:55  |  Psalms 78:55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他在他們面前趕出外邦人， 用繩子將外邦的地量給他們為業， 叫以色列支派的人住在他們的帳棚裏。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cast out the heathen also before them, and divided them an inheritance by line, and made the tribes of Israel to dwell in their tents.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78:56  |  Psalms 78:56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他們仍舊試探、悖逆至高的神， 不守他的法度，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they tempted and provoked the most high God, and kept not his testimonies: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78:57  |  Psalms 78:57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反倒退後，行詭詐，像他們的祖宗一樣； 他們改變，如同翻背的弓。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turned back, and dealt unfaithfully like their fathers: they were turned aside like a deceitful bow.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78:58  |  Psalms 78:58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因他們的邱壇惹了他的怒氣； 因他們雕刻的偶像觸動他的憤恨。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provoked him to anger with their high places, and moved him to jealousy with their graven images.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78:59  |  Psalms 78:59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神聽見就發怒， 極其憎惡以色列人。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God heard this, he was wroth, and greatly abhorred Israel: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78:60  |  Psalms 78:60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甚至他離棄示羅的帳幕， 就是他在人間所搭的帳棚；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he forsook the tabernacle of Shiloh, the tent which he placed among men;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78:61  |  Psalms 78:61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又將他的約櫃交與人擄去， 將他的榮耀交在敵人手中；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delivered his strength into captivity, and his glory into the enemy’s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78:62  |  Psalms 78:62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並將他的百姓交與刀劍， 向他的產業發怒。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gave his people over also unto the sword; and was wroth with his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78:63  |  Psalms 78:63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少年人被火燒滅； 處女也無喜歌。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fire consumed their young men; and their maidens were not given to marriage.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78:64  |  Psalms 78:64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祭司倒在刀下， 寡婦卻不哀哭。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priests fell by the sword; and their widows made no lamentation.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78:65  |  Psalms 78:65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那時，主像世人睡醒， 像勇士飲酒呼喊。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Lord awaked as one out of sleep, and like a mighty man that shouteth by reason of wine.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78:66  |  Psalms 78:66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他就打退了他的敵人， 叫他們永蒙羞辱；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smote his enemies in the hinder parts: he put them to a perpetual reproach.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78:67  |  Psalms 78:67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並且他棄掉約瑟的帳棚， 不揀選以法蓮支派，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he refused the tabernacle of Joseph, and chose not the tribe of Ephraim: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78:68  |  Psalms 78:68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卻揀選猶大支派－他所喜愛的錫安山；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chose the tribe of Judah, the mount Zion which he loved.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78:69  |  Psalms 78:69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蓋造他的聖所，好像高峰， 又像他建立永存之地；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built his sanctuary like high palaces, like the earth which he hath established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78:70  |  Psalms 78:70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又揀選他的僕人大衛， 從羊圈中將他召來，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chose David also his servant, and took him from the sheepfolds: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78:71  |  Psalms 78:71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叫他不再跟從那些帶奶的母羊， 為要牧養自己的百姓雅各 和自己的產業以色列。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following the ewes great with young he brought him to feed Jacob his people, and Israel his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78:72  |  Psalms 78:72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於是，他按心中的純正牧養他們， 用手中的巧妙引導他們。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he fed them according to the integrity of his heart; and guided them by the skilfulness of his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2026-08-30T04:33:44.5160000Z</dcterms:created>
  <dcterms:modified xsi:type="dcterms:W3CDTF">2026-08-30T04:33:44.5160000Z</dcterms:modified>
</coreProperties>
</file>