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b61818cd57f4545" /><Relationship Type="http://schemas.openxmlformats.org/officeDocument/2006/relationships/extended-properties" Target="/docProps/app.xml" Id="R207e65c4a9f34376" /><Relationship Type="http://schemas.openxmlformats.org/officeDocument/2006/relationships/officeDocument" Target="/ppt/presentation.xml" Id="Rc8b946266bfb491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3fa9e8cd05a4913"/>
  </p:sldMasterIdLst>
  <p:notesMasterIdLst>
    <p:notesMasterId xmlns:r="http://schemas.openxmlformats.org/officeDocument/2006/relationships" r:id="Recbb6ddee8844cc3"/>
  </p:notesMasterIdLst>
  <p:sldIdLst>
    <p:sldId xmlns:r="http://schemas.openxmlformats.org/officeDocument/2006/relationships" id="256" r:id="R7ed28bdff7644a50"/>
    <p:sldId xmlns:r="http://schemas.openxmlformats.org/officeDocument/2006/relationships" id="257" r:id="Re412716159fd4e3d"/>
    <p:sldId xmlns:r="http://schemas.openxmlformats.org/officeDocument/2006/relationships" id="258" r:id="Rc4feb8d31703487e"/>
    <p:sldId xmlns:r="http://schemas.openxmlformats.org/officeDocument/2006/relationships" id="259" r:id="R264aa6f317704327"/>
    <p:sldId xmlns:r="http://schemas.openxmlformats.org/officeDocument/2006/relationships" id="260" r:id="R880c5405bc684531"/>
    <p:sldId xmlns:r="http://schemas.openxmlformats.org/officeDocument/2006/relationships" id="261" r:id="R926182016e1f4e03"/>
    <p:sldId xmlns:r="http://schemas.openxmlformats.org/officeDocument/2006/relationships" id="262" r:id="R2672f01b706f4d77"/>
    <p:sldId xmlns:r="http://schemas.openxmlformats.org/officeDocument/2006/relationships" id="263" r:id="Rea7375095331474a"/>
    <p:sldId xmlns:r="http://schemas.openxmlformats.org/officeDocument/2006/relationships" id="264" r:id="Rde68dd8242f445b4"/>
    <p:sldId xmlns:r="http://schemas.openxmlformats.org/officeDocument/2006/relationships" id="265" r:id="R0d25b3fb90b94db5"/>
    <p:sldId xmlns:r="http://schemas.openxmlformats.org/officeDocument/2006/relationships" id="266" r:id="R10ce77cb18054934"/>
    <p:sldId xmlns:r="http://schemas.openxmlformats.org/officeDocument/2006/relationships" id="267" r:id="Ra72fb7cf3ceb460e"/>
    <p:sldId xmlns:r="http://schemas.openxmlformats.org/officeDocument/2006/relationships" id="268" r:id="R1050a3cae27f4864"/>
    <p:sldId xmlns:r="http://schemas.openxmlformats.org/officeDocument/2006/relationships" id="269" r:id="R3c5c819121c24b86"/>
    <p:sldId xmlns:r="http://schemas.openxmlformats.org/officeDocument/2006/relationships" id="270" r:id="Recd10f7647d3442b"/>
    <p:sldId xmlns:r="http://schemas.openxmlformats.org/officeDocument/2006/relationships" id="271" r:id="R25461917d4934cc1"/>
    <p:sldId xmlns:r="http://schemas.openxmlformats.org/officeDocument/2006/relationships" id="272" r:id="R87040541c9604e34"/>
    <p:sldId xmlns:r="http://schemas.openxmlformats.org/officeDocument/2006/relationships" id="273" r:id="R5ef55249e6a14f55"/>
    <p:sldId xmlns:r="http://schemas.openxmlformats.org/officeDocument/2006/relationships" id="274" r:id="R31c1ad80ee10459d"/>
    <p:sldId xmlns:r="http://schemas.openxmlformats.org/officeDocument/2006/relationships" id="275" r:id="R482fd7f4e1f043ea"/>
    <p:sldId xmlns:r="http://schemas.openxmlformats.org/officeDocument/2006/relationships" id="276" r:id="R3551c3a204af454a"/>
    <p:sldId xmlns:r="http://schemas.openxmlformats.org/officeDocument/2006/relationships" id="277" r:id="R79f41d9cc55246ec"/>
    <p:sldId xmlns:r="http://schemas.openxmlformats.org/officeDocument/2006/relationships" id="278" r:id="R9cac903cd8424a8e"/>
    <p:sldId xmlns:r="http://schemas.openxmlformats.org/officeDocument/2006/relationships" id="279" r:id="Rfe75e106e97b41a7"/>
    <p:sldId xmlns:r="http://schemas.openxmlformats.org/officeDocument/2006/relationships" id="280" r:id="Rf907bae4aea94041"/>
    <p:sldId xmlns:r="http://schemas.openxmlformats.org/officeDocument/2006/relationships" id="281" r:id="R20f079b962934a3c"/>
    <p:sldId xmlns:r="http://schemas.openxmlformats.org/officeDocument/2006/relationships" id="282" r:id="R8b0c0dd451d44017"/>
    <p:sldId xmlns:r="http://schemas.openxmlformats.org/officeDocument/2006/relationships" id="283" r:id="R44cf9414b5df4b7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c383f387c40413a" /><Relationship Type="http://schemas.openxmlformats.org/officeDocument/2006/relationships/slideMaster" Target="/ppt/slideMasters/slideMaster1.xml" Id="Rb3fa9e8cd05a4913" /><Relationship Type="http://schemas.openxmlformats.org/officeDocument/2006/relationships/notesMaster" Target="/ppt/notesMasters/notesMaster1.xml" Id="Recbb6ddee8844cc3" /><Relationship Type="http://schemas.openxmlformats.org/officeDocument/2006/relationships/presProps" Target="/ppt/presProps.xml" Id="R68ed5d14b3b34f03" /><Relationship Type="http://schemas.openxmlformats.org/officeDocument/2006/relationships/tableStyles" Target="/ppt/tableStyles.xml" Id="R2083eb3b1e2845ff" /><Relationship Type="http://schemas.openxmlformats.org/officeDocument/2006/relationships/slide" Target="/ppt/slides/slide1.xml" Id="R7ed28bdff7644a50" /><Relationship Type="http://schemas.openxmlformats.org/officeDocument/2006/relationships/slide" Target="/ppt/slides/slide2.xml" Id="Re412716159fd4e3d" /><Relationship Type="http://schemas.openxmlformats.org/officeDocument/2006/relationships/slide" Target="/ppt/slides/slide3.xml" Id="Rc4feb8d31703487e" /><Relationship Type="http://schemas.openxmlformats.org/officeDocument/2006/relationships/slide" Target="/ppt/slides/slide4.xml" Id="R264aa6f317704327" /><Relationship Type="http://schemas.openxmlformats.org/officeDocument/2006/relationships/slide" Target="/ppt/slides/slide5.xml" Id="R880c5405bc684531" /><Relationship Type="http://schemas.openxmlformats.org/officeDocument/2006/relationships/slide" Target="/ppt/slides/slide6.xml" Id="R926182016e1f4e03" /><Relationship Type="http://schemas.openxmlformats.org/officeDocument/2006/relationships/slide" Target="/ppt/slides/slide7.xml" Id="R2672f01b706f4d77" /><Relationship Type="http://schemas.openxmlformats.org/officeDocument/2006/relationships/slide" Target="/ppt/slides/slide8.xml" Id="Rea7375095331474a" /><Relationship Type="http://schemas.openxmlformats.org/officeDocument/2006/relationships/slide" Target="/ppt/slides/slide9.xml" Id="Rde68dd8242f445b4" /><Relationship Type="http://schemas.openxmlformats.org/officeDocument/2006/relationships/slide" Target="/ppt/slides/slide10.xml" Id="R0d25b3fb90b94db5" /><Relationship Type="http://schemas.openxmlformats.org/officeDocument/2006/relationships/slide" Target="/ppt/slides/slide11.xml" Id="R10ce77cb18054934" /><Relationship Type="http://schemas.openxmlformats.org/officeDocument/2006/relationships/slide" Target="/ppt/slides/slide12.xml" Id="Ra72fb7cf3ceb460e" /><Relationship Type="http://schemas.openxmlformats.org/officeDocument/2006/relationships/slide" Target="/ppt/slides/slide13.xml" Id="R1050a3cae27f4864" /><Relationship Type="http://schemas.openxmlformats.org/officeDocument/2006/relationships/slide" Target="/ppt/slides/slide14.xml" Id="R3c5c819121c24b86" /><Relationship Type="http://schemas.openxmlformats.org/officeDocument/2006/relationships/slide" Target="/ppt/slides/slide15.xml" Id="Recd10f7647d3442b" /><Relationship Type="http://schemas.openxmlformats.org/officeDocument/2006/relationships/slide" Target="/ppt/slides/slide16.xml" Id="R25461917d4934cc1" /><Relationship Type="http://schemas.openxmlformats.org/officeDocument/2006/relationships/slide" Target="/ppt/slides/slide17.xml" Id="R87040541c9604e34" /><Relationship Type="http://schemas.openxmlformats.org/officeDocument/2006/relationships/slide" Target="/ppt/slides/slide18.xml" Id="R5ef55249e6a14f55" /><Relationship Type="http://schemas.openxmlformats.org/officeDocument/2006/relationships/slide" Target="/ppt/slides/slide19.xml" Id="R31c1ad80ee10459d" /><Relationship Type="http://schemas.openxmlformats.org/officeDocument/2006/relationships/slide" Target="/ppt/slides/slide20.xml" Id="R482fd7f4e1f043ea" /><Relationship Type="http://schemas.openxmlformats.org/officeDocument/2006/relationships/slide" Target="/ppt/slides/slide21.xml" Id="R3551c3a204af454a" /><Relationship Type="http://schemas.openxmlformats.org/officeDocument/2006/relationships/slide" Target="/ppt/slides/slide22.xml" Id="R79f41d9cc55246ec" /><Relationship Type="http://schemas.openxmlformats.org/officeDocument/2006/relationships/slide" Target="/ppt/slides/slide23.xml" Id="R9cac903cd8424a8e" /><Relationship Type="http://schemas.openxmlformats.org/officeDocument/2006/relationships/slide" Target="/ppt/slides/slide24.xml" Id="Rfe75e106e97b41a7" /><Relationship Type="http://schemas.openxmlformats.org/officeDocument/2006/relationships/slide" Target="/ppt/slides/slide25.xml" Id="Rf907bae4aea94041" /><Relationship Type="http://schemas.openxmlformats.org/officeDocument/2006/relationships/slide" Target="/ppt/slides/slide26.xml" Id="R20f079b962934a3c" /><Relationship Type="http://schemas.openxmlformats.org/officeDocument/2006/relationships/slide" Target="/ppt/slides/slide27.xml" Id="R8b0c0dd451d44017" /><Relationship Type="http://schemas.openxmlformats.org/officeDocument/2006/relationships/slide" Target="/ppt/slides/slide28.xml" Id="R44cf9414b5df4b7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d90933e1804489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85e3eef29324e38" /><Relationship Type="http://schemas.openxmlformats.org/officeDocument/2006/relationships/notesMaster" Target="/ppt/notesMasters/notesMaster1.xml" Id="R76dc3c7fec25495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71bc4407ac94e45" /><Relationship Type="http://schemas.openxmlformats.org/officeDocument/2006/relationships/notesMaster" Target="/ppt/notesMasters/notesMaster1.xml" Id="R6c0d5ed451584d2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57d9c58e5b344f7" /><Relationship Type="http://schemas.openxmlformats.org/officeDocument/2006/relationships/notesMaster" Target="/ppt/notesMasters/notesMaster1.xml" Id="Rd22be32324d3445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2bb897e0d574ecc" /><Relationship Type="http://schemas.openxmlformats.org/officeDocument/2006/relationships/notesMaster" Target="/ppt/notesMasters/notesMaster1.xml" Id="R63ba1bf61d294c2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3a26bb42ad6458b" /><Relationship Type="http://schemas.openxmlformats.org/officeDocument/2006/relationships/notesMaster" Target="/ppt/notesMasters/notesMaster1.xml" Id="R3547a213dcb5413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176369e3b444c84" /><Relationship Type="http://schemas.openxmlformats.org/officeDocument/2006/relationships/notesMaster" Target="/ppt/notesMasters/notesMaster1.xml" Id="R48d836ad48714f1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cbcf9c894764b20" /><Relationship Type="http://schemas.openxmlformats.org/officeDocument/2006/relationships/notesMaster" Target="/ppt/notesMasters/notesMaster1.xml" Id="R96b91310dd454c0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c5a04970b6744a2" /><Relationship Type="http://schemas.openxmlformats.org/officeDocument/2006/relationships/notesMaster" Target="/ppt/notesMasters/notesMaster1.xml" Id="Ra141782b71ea4b7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54657028e354669" /><Relationship Type="http://schemas.openxmlformats.org/officeDocument/2006/relationships/notesMaster" Target="/ppt/notesMasters/notesMaster1.xml" Id="Ra82a3eca7c37499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89f091aa23f4b6c" /><Relationship Type="http://schemas.openxmlformats.org/officeDocument/2006/relationships/notesMaster" Target="/ppt/notesMasters/notesMaster1.xml" Id="Rb24b3fbbf214473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ea3e870951d4313" /><Relationship Type="http://schemas.openxmlformats.org/officeDocument/2006/relationships/notesMaster" Target="/ppt/notesMasters/notesMaster1.xml" Id="R9447a7437dd7474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d1fe93435bd40c9" /><Relationship Type="http://schemas.openxmlformats.org/officeDocument/2006/relationships/notesMaster" Target="/ppt/notesMasters/notesMaster1.xml" Id="Rbd8a023d39b7467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823ef6e15db4d95" /><Relationship Type="http://schemas.openxmlformats.org/officeDocument/2006/relationships/notesMaster" Target="/ppt/notesMasters/notesMaster1.xml" Id="R0adb0381c9d24eb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04edcbb0b674585" /><Relationship Type="http://schemas.openxmlformats.org/officeDocument/2006/relationships/notesMaster" Target="/ppt/notesMasters/notesMaster1.xml" Id="R9d3bf403b4954d3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0ee8c1d196842d3" /><Relationship Type="http://schemas.openxmlformats.org/officeDocument/2006/relationships/notesMaster" Target="/ppt/notesMasters/notesMaster1.xml" Id="R7fed098ffa38468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c74ed32cedb46cf" /><Relationship Type="http://schemas.openxmlformats.org/officeDocument/2006/relationships/notesMaster" Target="/ppt/notesMasters/notesMaster1.xml" Id="Rcca8c04c71f44dd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a000ea3b0be41f1" /><Relationship Type="http://schemas.openxmlformats.org/officeDocument/2006/relationships/notesMaster" Target="/ppt/notesMasters/notesMaster1.xml" Id="R477500854756484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ed0466924bb4ef8" /><Relationship Type="http://schemas.openxmlformats.org/officeDocument/2006/relationships/notesMaster" Target="/ppt/notesMasters/notesMaster1.xml" Id="R6e08b6036d464e1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1075da94538499e" /><Relationship Type="http://schemas.openxmlformats.org/officeDocument/2006/relationships/notesMaster" Target="/ppt/notesMasters/notesMaster1.xml" Id="R1695f228cb3d43c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9f73dd78c984596" /><Relationship Type="http://schemas.openxmlformats.org/officeDocument/2006/relationships/notesMaster" Target="/ppt/notesMasters/notesMaster1.xml" Id="Re25b7026c87e460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6687578b1e441d8" /><Relationship Type="http://schemas.openxmlformats.org/officeDocument/2006/relationships/notesMaster" Target="/ppt/notesMasters/notesMaster1.xml" Id="Re5ccac5fce244a1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23bce5c8e8348c8" /><Relationship Type="http://schemas.openxmlformats.org/officeDocument/2006/relationships/notesMaster" Target="/ppt/notesMasters/notesMaster1.xml" Id="R698615700bc8452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8208a5700564eea" /><Relationship Type="http://schemas.openxmlformats.org/officeDocument/2006/relationships/notesMaster" Target="/ppt/notesMasters/notesMaster1.xml" Id="R4cfd50772e6444a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b940292cb464a46" /><Relationship Type="http://schemas.openxmlformats.org/officeDocument/2006/relationships/notesMaster" Target="/ppt/notesMasters/notesMaster1.xml" Id="R0b46f9f2c070410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a19330cfb524730" /><Relationship Type="http://schemas.openxmlformats.org/officeDocument/2006/relationships/notesMaster" Target="/ppt/notesMasters/notesMaster1.xml" Id="Ra8483aeb11784c0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26fd676cf2f43cd" /><Relationship Type="http://schemas.openxmlformats.org/officeDocument/2006/relationships/notesMaster" Target="/ppt/notesMasters/notesMaster1.xml" Id="R7532028eece2486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e6212b871414e36" /><Relationship Type="http://schemas.openxmlformats.org/officeDocument/2006/relationships/notesMaster" Target="/ppt/notesMasters/notesMaster1.xml" Id="R87a18f803c114c4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ed136dfab37444c" /><Relationship Type="http://schemas.openxmlformats.org/officeDocument/2006/relationships/notesMaster" Target="/ppt/notesMasters/notesMaster1.xml" Id="R64630c9f10604b5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78a7b67e3f4614" /><Relationship Type="http://schemas.openxmlformats.org/officeDocument/2006/relationships/image" Target="/ppt/media/image.png" Id="R8ee598dbdcc64796" /><Relationship Type="http://schemas.openxmlformats.org/officeDocument/2006/relationships/image" Target="/ppt/media/image2.png" Id="R40497165a93c4ee6" /><Relationship Type="http://schemas.openxmlformats.org/officeDocument/2006/relationships/image" Target="/ppt/media/image.jpeg" Id="R1f993ce9ce79494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40696d03b943d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ee598dbdcc64796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0497165a93c4ee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993ce9ce79494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6fc49bf695c4ef6" /><Relationship Type="http://schemas.openxmlformats.org/officeDocument/2006/relationships/slideLayout" Target="/ppt/slideLayouts/slideLayout1.xml" Id="R7f696411d2e54fe4" /><Relationship Type="http://schemas.openxmlformats.org/officeDocument/2006/relationships/slideLayout" Target="/ppt/slideLayouts/slideLayout2.xml" Id="R82e9fff7642142d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f696411d2e54fe4"/>
    <p:sldLayoutId xmlns:r="http://schemas.openxmlformats.org/officeDocument/2006/relationships" id="2147483650" r:id="R82e9fff7642142d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8718e9f4064c2f" /><Relationship Type="http://schemas.openxmlformats.org/officeDocument/2006/relationships/notesSlide" Target="/ppt/notesSlides/notesSlide1.xml" Id="R46b4d97c0dfe4a4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4c33f3ad6348d2" /><Relationship Type="http://schemas.openxmlformats.org/officeDocument/2006/relationships/notesSlide" Target="/ppt/notesSlides/notesSlide2.xml" Id="Ra8e245778ed14f0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9f336f833d472e" /><Relationship Type="http://schemas.openxmlformats.org/officeDocument/2006/relationships/notesSlide" Target="/ppt/notesSlides/notesSlide3.xml" Id="R0fb616cf16f943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babd13b389493c" /><Relationship Type="http://schemas.openxmlformats.org/officeDocument/2006/relationships/notesSlide" Target="/ppt/notesSlides/notesSlide4.xml" Id="R102b8039f4384ad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9dcf3783244ded" /><Relationship Type="http://schemas.openxmlformats.org/officeDocument/2006/relationships/notesSlide" Target="/ppt/notesSlides/notesSlide5.xml" Id="Ra06423a429df45b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32e93f78184d05" /><Relationship Type="http://schemas.openxmlformats.org/officeDocument/2006/relationships/notesSlide" Target="/ppt/notesSlides/notesSlide6.xml" Id="R346e7f8983864c2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12fbfceaaf4a9a" /><Relationship Type="http://schemas.openxmlformats.org/officeDocument/2006/relationships/notesSlide" Target="/ppt/notesSlides/notesSlide7.xml" Id="R570643258819428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257cd8ca114a32" /><Relationship Type="http://schemas.openxmlformats.org/officeDocument/2006/relationships/notesSlide" Target="/ppt/notesSlides/notesSlide8.xml" Id="R7bfbc8525874416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760c666aef48dc" /><Relationship Type="http://schemas.openxmlformats.org/officeDocument/2006/relationships/notesSlide" Target="/ppt/notesSlides/notesSlide9.xml" Id="Rd82c566a7909479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a06d06a0b64915" /><Relationship Type="http://schemas.openxmlformats.org/officeDocument/2006/relationships/notesSlide" Target="/ppt/notesSlides/notesSlide10.xml" Id="R6756559948054c7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98811e94444cb2" /><Relationship Type="http://schemas.openxmlformats.org/officeDocument/2006/relationships/notesSlide" Target="/ppt/notesSlides/notesSlide11.xml" Id="R7ed456ef0272451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e83d2b625a4797" /><Relationship Type="http://schemas.openxmlformats.org/officeDocument/2006/relationships/notesSlide" Target="/ppt/notesSlides/notesSlide12.xml" Id="Rdffe674cf495485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0360d04f09247b5" /><Relationship Type="http://schemas.openxmlformats.org/officeDocument/2006/relationships/notesSlide" Target="/ppt/notesSlides/notesSlide13.xml" Id="Rb5f4ff4ee028493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1f46194578426c" /><Relationship Type="http://schemas.openxmlformats.org/officeDocument/2006/relationships/notesSlide" Target="/ppt/notesSlides/notesSlide14.xml" Id="R3a8f8c8930754ad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bd95c080fb4048" /><Relationship Type="http://schemas.openxmlformats.org/officeDocument/2006/relationships/notesSlide" Target="/ppt/notesSlides/notesSlide15.xml" Id="Re52046cd755e4d2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3cffcec2754507" /><Relationship Type="http://schemas.openxmlformats.org/officeDocument/2006/relationships/notesSlide" Target="/ppt/notesSlides/notesSlide16.xml" Id="Rfa39218491224ca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8c9b4cc87a4a6b" /><Relationship Type="http://schemas.openxmlformats.org/officeDocument/2006/relationships/notesSlide" Target="/ppt/notesSlides/notesSlide17.xml" Id="R295690078c844be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1c2a890f2b4965" /><Relationship Type="http://schemas.openxmlformats.org/officeDocument/2006/relationships/notesSlide" Target="/ppt/notesSlides/notesSlide18.xml" Id="R3b237e9e9c414c6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2b81cdd11d4ead" /><Relationship Type="http://schemas.openxmlformats.org/officeDocument/2006/relationships/notesSlide" Target="/ppt/notesSlides/notesSlide19.xml" Id="R3ba46cb1a8b741a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ef98cd21ed43bf" /><Relationship Type="http://schemas.openxmlformats.org/officeDocument/2006/relationships/notesSlide" Target="/ppt/notesSlides/notesSlide20.xml" Id="R90d8270ce1a1478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1473d589b64319" /><Relationship Type="http://schemas.openxmlformats.org/officeDocument/2006/relationships/notesSlide" Target="/ppt/notesSlides/notesSlide21.xml" Id="R56562027bff4422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35f45f19bc4988" /><Relationship Type="http://schemas.openxmlformats.org/officeDocument/2006/relationships/notesSlide" Target="/ppt/notesSlides/notesSlide22.xml" Id="R27cd0999eff14de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84dfbdf27b46cc" /><Relationship Type="http://schemas.openxmlformats.org/officeDocument/2006/relationships/notesSlide" Target="/ppt/notesSlides/notesSlide23.xml" Id="R8d0d7d959aff49c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a8d2e5d1fe4ec7" /><Relationship Type="http://schemas.openxmlformats.org/officeDocument/2006/relationships/notesSlide" Target="/ppt/notesSlides/notesSlide24.xml" Id="Ra686d344c84b423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f563e7edd147aa" /><Relationship Type="http://schemas.openxmlformats.org/officeDocument/2006/relationships/notesSlide" Target="/ppt/notesSlides/notesSlide25.xml" Id="R34e20058c818402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ddfb57794b4532" /><Relationship Type="http://schemas.openxmlformats.org/officeDocument/2006/relationships/notesSlide" Target="/ppt/notesSlides/notesSlide26.xml" Id="Rb8dd239304dd448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22f94b34634da5" /><Relationship Type="http://schemas.openxmlformats.org/officeDocument/2006/relationships/notesSlide" Target="/ppt/notesSlides/notesSlide27.xml" Id="Rcfbcff4a72bb45e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5b980620f34ff1" /><Relationship Type="http://schemas.openxmlformats.org/officeDocument/2006/relationships/notesSlide" Target="/ppt/notesSlides/notesSlide28.xml" Id="R9186a4e4853e432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歷代志上第17章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Chronicles 17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17:1  |  1 Chronicles 17:1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大衛住在自己宮中，對先知拿單說：「看哪，我住在香柏木的宮中，耶和華的約櫃反在幔子裏。」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it came to pass, as David sat in his house, that David said to Nathan the prophet, Lo, I dwell in an house of cedars, but the ark of the covenant of the LORD remaineth under curtains.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17:2  |  1 Chronicles 17:2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拿單對大衛說：「你可以照你的心意而行，因為神與你同在。」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Nathan said unto David, Do all that is in thine heart; for God is with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17:3  |  1 Chronicles 17:3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當夜，神的話臨到拿單，說：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 the same night, that the word of God came to Nathan,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17:4  |  1 Chronicles 17:4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「你去告訴我僕人大衛，說耶和華如此說：『你不可建造殿宇給我居住。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 and tell David my servant, Thus saith the LORD, Thou shalt not build me an house to dwell in: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17:5  |  1 Chronicles 17:5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自從我領以色列人出埃及，直到今日，我未曾住過殿宇，乃從這會幕到那會幕，從這帳幕[到那帳幕]。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have not dwelt in an house since the day that I brought up Israel unto this day; but have gone from tent to tent, and from one tabernacle to another.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17:6  |  1 Chronicles 17:6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凡我同以色列人所走的地方，我何曾向以色列的一個士師，就是我吩咐牧養我民的說：你為何不給我建造香柏木的殿宇呢？』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Wheresoever I have walked with all Israel, spake I a word to any of the judges of Israel, whom I commanded to feed my people, saying, Why have ye not built me an house of cedars?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17:7  |  1 Chronicles 17:7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現在你要告訴我僕人大衛，說萬軍之耶和華如此說：『我從羊圈中將你召來，叫你不再跟從羊群，立你作我民以色列的君。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therefore thus shalt thou say unto my servant David, Thus saith the LORD of hosts, I took thee from the sheepcote, even from following the sheep, that thou shouldest be ruler over my people Israel: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17:8  |  1 Chronicles 17:8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你無論往哪裏去，我常與你同在，剪除你的一切仇敵；我必使你得大名，好像世上大大有名的人一樣。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have been with thee whithersoever thou hast walked, and have cut off all thine enemies from before thee, and have made thee a name like the name of the great men that are in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17:9  |  1 Chronicles 17:9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我必為我民以色列選定一個地方，栽培他們，使他們住自己的地方，不再遷移；凶惡之子也不像從前擾害他們，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 I will ordain a place for my people Israel, and will plant them, and they shall dwell in their place, and shall be moved no more; neither shall the children of wickedness waste them any more, as at the beginning,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17:10  |  1 Chronicles 17:10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並不像我命士師治理我民以色列的時候一樣。我必治服你的一切仇敵，並且我－耶和華應許你，必為你建立家室。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since the time that I commanded judges to be over my people Israel. Moreover I will subdue all thine enemies. Furthermore I tell thee that the LORD will build thee an house.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17:11  |  1 Chronicles 17:11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你壽數滿足歸你列祖的時候，我必使你的後裔接續你的位，我也必堅定他的國。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shall come to pass, when thy days be expired that thou must go to be with thy fathers, that I will raise up thy seed after thee, which shall be of thy sons; and I will establish his kingdom.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17:12  |  1 Chronicles 17:12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他必為我建造殿宇；我必堅定他的國位直到永遠。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build me an house, and I will stablish his throne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17:13  |  1 Chronicles 17:13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我要作他的父，他要作我的子；並不使我的慈愛離開他，像離開在你以前的掃羅一樣。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be his father, and he shall be my son: and I will not take my mercy away from him, as I took it from him that was before thee: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17:14  |  1 Chronicles 17:14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我卻要將他永遠堅立在我家裏和我國裏；他的國位也必堅定，直到永遠。』」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will settle him in mine house and in my kingdom for ever: and his throne shall be established for evermore.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17:15  |  1 Chronicles 17:15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拿單就按這一切話，照這默示告訴大衛。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According to all these words, and according to all this vision, so did Nathan speak unto David.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17:16  |  1 Chronicles 17:16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於是大衛王進去，坐在耶和華面前，說：「耶和華神啊，我是誰，我的家算甚麼，你竟使我到這地步呢？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David the king came and sat before the LORD, and said, Who am I, O LORD God, and what is mine house, that thou hast brought me hitherto?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17:17  |  1 Chronicles 17:17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神啊，這在你眼中還看為小，又應許你僕人的家至於久遠。耶和華神啊，你看顧我好像看顧高貴的人。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yet this was a small thing in thine eyes, O God; for thou hast also spoken of thy servant’s house for a great while to come, and hast regarded me according to the estate of a man of high degree, O LORD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17:18  |  1 Chronicles 17:18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你加於僕人的尊榮，我還有何言可說呢？因為你知道你的僕人。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can David speak more to thee for the honour of thy servant? for thou knowest thy servant.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17:19  |  1 Chronicles 17:19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耶和華啊，你行了這大事，並且顯明出來，是因你僕人的緣故，也是照你的心意。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LORD, for thy servant’s sake, and according to thine own heart, hast thou done all this greatness, in making known all these great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17:20  |  1 Chronicles 17:20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耶和華啊，照我們耳中聽見，沒有可比你的，除你以外再無神。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LORD, there is none like thee, neither is there any God beside thee, according to all that we have heard with our 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17:21  |  1 Chronicles 17:21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世上有何民能比你的民以色列呢？你神從埃及救贖他們作自己的子民，又在你贖出來的民面前行大而可畏的事，驅逐列邦人，顯出你的大名。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what one nation in the earth is like thy people Israel, whom God went to redeem to be his own people, to make thee a name of greatness and terribleness, by driving out nations from before thy people, whom thou hast redeemed out of Egypt?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17:22  |  1 Chronicles 17:22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你使以色列人作你的子民，直到永遠；你－耶和華也作他們的神。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thy people Israel didst thou make thine own people for ever; and thou, LORD, becamest their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17:23  |  1 Chronicles 17:23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耶和華啊，你所應許僕人和僕人家的話，求你堅定，直到永遠，照你所說的而行。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now, LORD, let the thing that thou hast spoken concerning thy servant and concerning his house be established for ever, and do as thou hast said.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17:24  |  1 Chronicles 17:24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願你的名永遠堅立，被尊為大，說：『萬軍之耶和華是以色列的神，是治理以色列的神。』這樣，你僕人大衛的家必在你面前堅立。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it even be established, that thy name may be magnified for ever, saying, The LORD of hosts is the God of Israel, even a God to Israel: and let the house of David thy servant be established before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17:25  |  1 Chronicles 17:25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我的神啊，因你啟示僕人說，我必為你建立家室，所以僕人大膽在你面前祈禱。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thou, O my God, hast told thy servant that thou wilt build him an house: therefore thy servant hath found in his heart to pray before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17:26  |  1 Chronicles 17:26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耶和華啊，惟有你是神，你也應許將這福氣賜給僕人。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now, LORD, thou art God, and hast promised this goodness unto thy servant: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歷代志上 17:27  |  1 Chronicles 17:27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現在你喜悅賜福與僕人的家，可以永存在你面前。耶和華啊，你已經賜福，還要賜福到永遠。」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therefore let it please thee to bless the house of thy servant, that it may be before thee for ever: for thou blessest, O LORD, and it shall be blessed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2026-08-30T04:38:32.9340000Z</dcterms:created>
  <dcterms:modified xsi:type="dcterms:W3CDTF">2026-08-30T04:38:32.9340000Z</dcterms:modified>
</coreProperties>
</file>