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51281a2a10149fc" /><Relationship Type="http://schemas.openxmlformats.org/officeDocument/2006/relationships/extended-properties" Target="/docProps/app.xml" Id="Rb7fbb926ed1b4bb9" /><Relationship Type="http://schemas.openxmlformats.org/officeDocument/2006/relationships/officeDocument" Target="/ppt/presentation.xml" Id="R442a5d394aa54403" /></Relationships>
</file>

<file path=ppt/presentation.xml><?xml version="1.0" encoding="utf-8"?>
<p:presentation xmlns:p="http://schemas.openxmlformats.org/presentationml/2006/main">
  <p:sldMasterIdLst>
    <p:sldMasterId xmlns:r="http://schemas.openxmlformats.org/officeDocument/2006/relationships" id="2147483648" r:id="Rd4d9a0055c944066"/>
  </p:sldMasterIdLst>
  <p:notesMasterIdLst>
    <p:notesMasterId xmlns:r="http://schemas.openxmlformats.org/officeDocument/2006/relationships" r:id="R64267027ba60428d"/>
  </p:notesMasterIdLst>
  <p:sldIdLst>
    <p:sldId xmlns:r="http://schemas.openxmlformats.org/officeDocument/2006/relationships" id="256" r:id="Rece519334cbd4449"/>
    <p:sldId xmlns:r="http://schemas.openxmlformats.org/officeDocument/2006/relationships" id="257" r:id="Rd452485f5b5a4b4a"/>
    <p:sldId xmlns:r="http://schemas.openxmlformats.org/officeDocument/2006/relationships" id="258" r:id="R8f50f526421b424f"/>
    <p:sldId xmlns:r="http://schemas.openxmlformats.org/officeDocument/2006/relationships" id="259" r:id="R3ccfb0d9fd0b4b33"/>
    <p:sldId xmlns:r="http://schemas.openxmlformats.org/officeDocument/2006/relationships" id="260" r:id="R19bb62380dc241a1"/>
    <p:sldId xmlns:r="http://schemas.openxmlformats.org/officeDocument/2006/relationships" id="261" r:id="R2d1d2552d8814205"/>
    <p:sldId xmlns:r="http://schemas.openxmlformats.org/officeDocument/2006/relationships" id="262" r:id="R5eba09644b134818"/>
    <p:sldId xmlns:r="http://schemas.openxmlformats.org/officeDocument/2006/relationships" id="263" r:id="Rb6394383d6304150"/>
    <p:sldId xmlns:r="http://schemas.openxmlformats.org/officeDocument/2006/relationships" id="264" r:id="R977d5c9cd3ad46f6"/>
    <p:sldId xmlns:r="http://schemas.openxmlformats.org/officeDocument/2006/relationships" id="265" r:id="R98fd2e44b7b34449"/>
    <p:sldId xmlns:r="http://schemas.openxmlformats.org/officeDocument/2006/relationships" id="266" r:id="R291c0e376d854f0a"/>
    <p:sldId xmlns:r="http://schemas.openxmlformats.org/officeDocument/2006/relationships" id="267" r:id="R0f3f6ca9c0c14ff5"/>
    <p:sldId xmlns:r="http://schemas.openxmlformats.org/officeDocument/2006/relationships" id="268" r:id="R22759ec5c4be4202"/>
    <p:sldId xmlns:r="http://schemas.openxmlformats.org/officeDocument/2006/relationships" id="269" r:id="R75c104d5f0a240e1"/>
    <p:sldId xmlns:r="http://schemas.openxmlformats.org/officeDocument/2006/relationships" id="270" r:id="R6947fd103502462c"/>
    <p:sldId xmlns:r="http://schemas.openxmlformats.org/officeDocument/2006/relationships" id="271" r:id="R90736d4a312c4f34"/>
    <p:sldId xmlns:r="http://schemas.openxmlformats.org/officeDocument/2006/relationships" id="272" r:id="R72971f78eeb14301"/>
    <p:sldId xmlns:r="http://schemas.openxmlformats.org/officeDocument/2006/relationships" id="273" r:id="Rcb2cc92ebea744a9"/>
    <p:sldId xmlns:r="http://schemas.openxmlformats.org/officeDocument/2006/relationships" id="274" r:id="R3201ed51a17d49bd"/>
    <p:sldId xmlns:r="http://schemas.openxmlformats.org/officeDocument/2006/relationships" id="275" r:id="R80a43ea6601f4da3"/>
    <p:sldId xmlns:r="http://schemas.openxmlformats.org/officeDocument/2006/relationships" id="276" r:id="R457597bcfca348ab"/>
    <p:sldId xmlns:r="http://schemas.openxmlformats.org/officeDocument/2006/relationships" id="277" r:id="R5380ac22fde74fb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dc7a71c059e42e8" /><Relationship Type="http://schemas.openxmlformats.org/officeDocument/2006/relationships/slideMaster" Target="/ppt/slideMasters/slideMaster1.xml" Id="Rd4d9a0055c944066" /><Relationship Type="http://schemas.openxmlformats.org/officeDocument/2006/relationships/notesMaster" Target="/ppt/notesMasters/notesMaster1.xml" Id="R64267027ba60428d" /><Relationship Type="http://schemas.openxmlformats.org/officeDocument/2006/relationships/presProps" Target="/ppt/presProps.xml" Id="Rf00001bea5fb4922" /><Relationship Type="http://schemas.openxmlformats.org/officeDocument/2006/relationships/tableStyles" Target="/ppt/tableStyles.xml" Id="R3d644d99a0eb4fcd" /><Relationship Type="http://schemas.openxmlformats.org/officeDocument/2006/relationships/slide" Target="/ppt/slides/slide1.xml" Id="Rece519334cbd4449" /><Relationship Type="http://schemas.openxmlformats.org/officeDocument/2006/relationships/slide" Target="/ppt/slides/slide2.xml" Id="Rd452485f5b5a4b4a" /><Relationship Type="http://schemas.openxmlformats.org/officeDocument/2006/relationships/slide" Target="/ppt/slides/slide3.xml" Id="R8f50f526421b424f" /><Relationship Type="http://schemas.openxmlformats.org/officeDocument/2006/relationships/slide" Target="/ppt/slides/slide4.xml" Id="R3ccfb0d9fd0b4b33" /><Relationship Type="http://schemas.openxmlformats.org/officeDocument/2006/relationships/slide" Target="/ppt/slides/slide5.xml" Id="R19bb62380dc241a1" /><Relationship Type="http://schemas.openxmlformats.org/officeDocument/2006/relationships/slide" Target="/ppt/slides/slide6.xml" Id="R2d1d2552d8814205" /><Relationship Type="http://schemas.openxmlformats.org/officeDocument/2006/relationships/slide" Target="/ppt/slides/slide7.xml" Id="R5eba09644b134818" /><Relationship Type="http://schemas.openxmlformats.org/officeDocument/2006/relationships/slide" Target="/ppt/slides/slide8.xml" Id="Rb6394383d6304150" /><Relationship Type="http://schemas.openxmlformats.org/officeDocument/2006/relationships/slide" Target="/ppt/slides/slide9.xml" Id="R977d5c9cd3ad46f6" /><Relationship Type="http://schemas.openxmlformats.org/officeDocument/2006/relationships/slide" Target="/ppt/slides/slide10.xml" Id="R98fd2e44b7b34449" /><Relationship Type="http://schemas.openxmlformats.org/officeDocument/2006/relationships/slide" Target="/ppt/slides/slide11.xml" Id="R291c0e376d854f0a" /><Relationship Type="http://schemas.openxmlformats.org/officeDocument/2006/relationships/slide" Target="/ppt/slides/slide12.xml" Id="R0f3f6ca9c0c14ff5" /><Relationship Type="http://schemas.openxmlformats.org/officeDocument/2006/relationships/slide" Target="/ppt/slides/slide13.xml" Id="R22759ec5c4be4202" /><Relationship Type="http://schemas.openxmlformats.org/officeDocument/2006/relationships/slide" Target="/ppt/slides/slide14.xml" Id="R75c104d5f0a240e1" /><Relationship Type="http://schemas.openxmlformats.org/officeDocument/2006/relationships/slide" Target="/ppt/slides/slide15.xml" Id="R6947fd103502462c" /><Relationship Type="http://schemas.openxmlformats.org/officeDocument/2006/relationships/slide" Target="/ppt/slides/slide16.xml" Id="R90736d4a312c4f34" /><Relationship Type="http://schemas.openxmlformats.org/officeDocument/2006/relationships/slide" Target="/ppt/slides/slide17.xml" Id="R72971f78eeb14301" /><Relationship Type="http://schemas.openxmlformats.org/officeDocument/2006/relationships/slide" Target="/ppt/slides/slide18.xml" Id="Rcb2cc92ebea744a9" /><Relationship Type="http://schemas.openxmlformats.org/officeDocument/2006/relationships/slide" Target="/ppt/slides/slide19.xml" Id="R3201ed51a17d49bd" /><Relationship Type="http://schemas.openxmlformats.org/officeDocument/2006/relationships/slide" Target="/ppt/slides/slide20.xml" Id="R80a43ea6601f4da3" /><Relationship Type="http://schemas.openxmlformats.org/officeDocument/2006/relationships/slide" Target="/ppt/slides/slide21.xml" Id="R457597bcfca348ab" /><Relationship Type="http://schemas.openxmlformats.org/officeDocument/2006/relationships/slide" Target="/ppt/slides/slide22.xml" Id="R5380ac22fde74fb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f08a478e089401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ed0f385177f478f" /><Relationship Type="http://schemas.openxmlformats.org/officeDocument/2006/relationships/notesMaster" Target="/ppt/notesMasters/notesMaster1.xml" Id="R272337ac38e942d2" /></Relationships>
</file>

<file path=ppt/notesSlides/_rels/notesSlide2.xml.rels>&#65279;<?xml version="1.0" encoding="utf-8"?><Relationships xmlns="http://schemas.openxmlformats.org/package/2006/relationships"><Relationship Type="http://schemas.openxmlformats.org/officeDocument/2006/relationships/slide" Target="/ppt/slides/slide2.xml" Id="R9154643c47c2491b" /><Relationship Type="http://schemas.openxmlformats.org/officeDocument/2006/relationships/notesMaster" Target="/ppt/notesMasters/notesMaster1.xml" Id="R5bd9853f9e7444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2432bd0918f34d96" /><Relationship Type="http://schemas.openxmlformats.org/officeDocument/2006/relationships/notesMaster" Target="/ppt/notesMasters/notesMaster1.xml" Id="Rbab539ebf6a04279" /></Relationships>
</file>

<file path=ppt/notesSlides/_rels/notesSlide4.xml.rels>&#65279;<?xml version="1.0" encoding="utf-8"?><Relationships xmlns="http://schemas.openxmlformats.org/package/2006/relationships"><Relationship Type="http://schemas.openxmlformats.org/officeDocument/2006/relationships/slide" Target="/ppt/slides/slide4.xml" Id="R172dd8024f104e46" /><Relationship Type="http://schemas.openxmlformats.org/officeDocument/2006/relationships/notesMaster" Target="/ppt/notesMasters/notesMaster1.xml" Id="R95821f0d3be8460d" /></Relationships>
</file>

<file path=ppt/notesSlides/_rels/notesSlide5.xml.rels>&#65279;<?xml version="1.0" encoding="utf-8"?><Relationships xmlns="http://schemas.openxmlformats.org/package/2006/relationships"><Relationship Type="http://schemas.openxmlformats.org/officeDocument/2006/relationships/slide" Target="/ppt/slides/slide5.xml" Id="R1813e33cac1d40d4" /><Relationship Type="http://schemas.openxmlformats.org/officeDocument/2006/relationships/notesMaster" Target="/ppt/notesMasters/notesMaster1.xml" Id="Rfb7196aecb684b83" /></Relationships>
</file>

<file path=ppt/notesSlides/_rels/notesSlide6.xml.rels>&#65279;<?xml version="1.0" encoding="utf-8"?><Relationships xmlns="http://schemas.openxmlformats.org/package/2006/relationships"><Relationship Type="http://schemas.openxmlformats.org/officeDocument/2006/relationships/slide" Target="/ppt/slides/slide6.xml" Id="Rfa2150cc0e2c4ec7" /><Relationship Type="http://schemas.openxmlformats.org/officeDocument/2006/relationships/notesMaster" Target="/ppt/notesMasters/notesMaster1.xml" Id="Rd0e910ee898c4e5c" /></Relationships>
</file>

<file path=ppt/notesSlides/_rels/notesSlide7.xml.rels>&#65279;<?xml version="1.0" encoding="utf-8"?><Relationships xmlns="http://schemas.openxmlformats.org/package/2006/relationships"><Relationship Type="http://schemas.openxmlformats.org/officeDocument/2006/relationships/slide" Target="/ppt/slides/slide7.xml" Id="R601c30abab1f4a13" /><Relationship Type="http://schemas.openxmlformats.org/officeDocument/2006/relationships/notesMaster" Target="/ppt/notesMasters/notesMaster1.xml" Id="Re82dbd025bb849a1" /></Relationships>
</file>

<file path=ppt/notesSlides/_rels/notesSlide8.xml.rels>&#65279;<?xml version="1.0" encoding="utf-8"?><Relationships xmlns="http://schemas.openxmlformats.org/package/2006/relationships"><Relationship Type="http://schemas.openxmlformats.org/officeDocument/2006/relationships/slide" Target="/ppt/slides/slide8.xml" Id="R83720683df4149ff" /><Relationship Type="http://schemas.openxmlformats.org/officeDocument/2006/relationships/notesMaster" Target="/ppt/notesMasters/notesMaster1.xml" Id="Rdd074491a0094ab7" /></Relationships>
</file>

<file path=ppt/notesSlides/_rels/notesSlide9.xml.rels>&#65279;<?xml version="1.0" encoding="utf-8"?><Relationships xmlns="http://schemas.openxmlformats.org/package/2006/relationships"><Relationship Type="http://schemas.openxmlformats.org/officeDocument/2006/relationships/slide" Target="/ppt/slides/slide9.xml" Id="R4f2daf02928f498a" /><Relationship Type="http://schemas.openxmlformats.org/officeDocument/2006/relationships/notesMaster" Target="/ppt/notesMasters/notesMaster1.xml" Id="Rc443fddc8855421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8820662c23b4a18" /><Relationship Type="http://schemas.openxmlformats.org/officeDocument/2006/relationships/notesMaster" Target="/ppt/notesMasters/notesMaster1.xml" Id="R2cd61b6df1f9483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ecf0ce6558649b2" /><Relationship Type="http://schemas.openxmlformats.org/officeDocument/2006/relationships/notesMaster" Target="/ppt/notesMasters/notesMaster1.xml" Id="Ra172f87c8eda41b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e5608d7f9b44ec1" /><Relationship Type="http://schemas.openxmlformats.org/officeDocument/2006/relationships/notesMaster" Target="/ppt/notesMasters/notesMaster1.xml" Id="R5bd7d211c80f436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0551fb1f9984517" /><Relationship Type="http://schemas.openxmlformats.org/officeDocument/2006/relationships/notesMaster" Target="/ppt/notesMasters/notesMaster1.xml" Id="R1a7a3541ed744a8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1dea27dd70a4af2" /><Relationship Type="http://schemas.openxmlformats.org/officeDocument/2006/relationships/notesMaster" Target="/ppt/notesMasters/notesMaster1.xml" Id="Re143b06de2e54f2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bd2c81bec12400e" /><Relationship Type="http://schemas.openxmlformats.org/officeDocument/2006/relationships/notesMaster" Target="/ppt/notesMasters/notesMaster1.xml" Id="Rc4ae335d8759426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2f2cbe707bc436f" /><Relationship Type="http://schemas.openxmlformats.org/officeDocument/2006/relationships/notesMaster" Target="/ppt/notesMasters/notesMaster1.xml" Id="R34b175b3df71450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96bba65afaf4544" /><Relationship Type="http://schemas.openxmlformats.org/officeDocument/2006/relationships/notesMaster" Target="/ppt/notesMasters/notesMaster1.xml" Id="R4d5d244cbb684da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7a8d2d49b544e09" /><Relationship Type="http://schemas.openxmlformats.org/officeDocument/2006/relationships/notesMaster" Target="/ppt/notesMasters/notesMaster1.xml" Id="R5897355fa5dd414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39943e4635f4322" /><Relationship Type="http://schemas.openxmlformats.org/officeDocument/2006/relationships/notesMaster" Target="/ppt/notesMasters/notesMaster1.xml" Id="Rc06a25632fb04b4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0e835883a2343dc" /><Relationship Type="http://schemas.openxmlformats.org/officeDocument/2006/relationships/notesMaster" Target="/ppt/notesMasters/notesMaster1.xml" Id="Rb442a7073043489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a9e7ece2af44b12" /><Relationship Type="http://schemas.openxmlformats.org/officeDocument/2006/relationships/notesMaster" Target="/ppt/notesMasters/notesMaster1.xml" Id="R144622c5e94e4ba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3f8011f549344ce" /><Relationship Type="http://schemas.openxmlformats.org/officeDocument/2006/relationships/notesMaster" Target="/ppt/notesMasters/notesMaster1.xml" Id="R960f9d8efa304b2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107c3e5162c47d9" /><Relationship Type="http://schemas.openxmlformats.org/officeDocument/2006/relationships/image" Target="/ppt/media/image.png" Id="Rd5ac4e32163d41cb" /><Relationship Type="http://schemas.openxmlformats.org/officeDocument/2006/relationships/image" Target="/ppt/media/image2.png" Id="R8608b963ff4d4c28" /><Relationship Type="http://schemas.openxmlformats.org/officeDocument/2006/relationships/image" Target="/ppt/media/image.jpeg" Id="R561c3fbe509f4d0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c7f1ad6d4e1499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5ac4e32163d41c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608b963ff4d4c2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61c3fbe509f4d0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f02f60bd6da4f49" /><Relationship Type="http://schemas.openxmlformats.org/officeDocument/2006/relationships/slideLayout" Target="/ppt/slideLayouts/slideLayout1.xml" Id="R78cf7d7b7e1a4ac7" /><Relationship Type="http://schemas.openxmlformats.org/officeDocument/2006/relationships/slideLayout" Target="/ppt/slideLayouts/slideLayout2.xml" Id="R6d0e74c5c0884bf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8cf7d7b7e1a4ac7"/>
    <p:sldLayoutId xmlns:r="http://schemas.openxmlformats.org/officeDocument/2006/relationships" id="2147483650" r:id="R6d0e74c5c0884bf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cd5b6c6e9064924" /><Relationship Type="http://schemas.openxmlformats.org/officeDocument/2006/relationships/notesSlide" Target="/ppt/notesSlides/notesSlide1.xml" Id="Ra6eeef9b70d2476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98a81a145694259" /><Relationship Type="http://schemas.openxmlformats.org/officeDocument/2006/relationships/notesSlide" Target="/ppt/notesSlides/notesSlide2.xml" Id="R5c451342bfe94a1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3f6b108c61643cc" /><Relationship Type="http://schemas.openxmlformats.org/officeDocument/2006/relationships/notesSlide" Target="/ppt/notesSlides/notesSlide3.xml" Id="R86176f1eb5c44c7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9312d7682624758" /><Relationship Type="http://schemas.openxmlformats.org/officeDocument/2006/relationships/notesSlide" Target="/ppt/notesSlides/notesSlide4.xml" Id="R224abc2d1933473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57c8197548c489d" /><Relationship Type="http://schemas.openxmlformats.org/officeDocument/2006/relationships/notesSlide" Target="/ppt/notesSlides/notesSlide5.xml" Id="R199c52e8aca54d8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f2263fb22e5402a" /><Relationship Type="http://schemas.openxmlformats.org/officeDocument/2006/relationships/notesSlide" Target="/ppt/notesSlides/notesSlide6.xml" Id="R4cc800329e5e46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5b4129a52904777" /><Relationship Type="http://schemas.openxmlformats.org/officeDocument/2006/relationships/notesSlide" Target="/ppt/notesSlides/notesSlide7.xml" Id="R7663e3dd20b6432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26d78ae68fb4443" /><Relationship Type="http://schemas.openxmlformats.org/officeDocument/2006/relationships/notesSlide" Target="/ppt/notesSlides/notesSlide8.xml" Id="R9083c4f4a0344f5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38d94459e4847bd" /><Relationship Type="http://schemas.openxmlformats.org/officeDocument/2006/relationships/notesSlide" Target="/ppt/notesSlides/notesSlide9.xml" Id="R12b381aa38344bd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34933a8808344de" /><Relationship Type="http://schemas.openxmlformats.org/officeDocument/2006/relationships/notesSlide" Target="/ppt/notesSlides/notesSlide10.xml" Id="R2b40b7fbf294496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9fbe70e4e454359" /><Relationship Type="http://schemas.openxmlformats.org/officeDocument/2006/relationships/notesSlide" Target="/ppt/notesSlides/notesSlide11.xml" Id="R5d9342527beb4cc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ec52056dd7645ab" /><Relationship Type="http://schemas.openxmlformats.org/officeDocument/2006/relationships/notesSlide" Target="/ppt/notesSlides/notesSlide12.xml" Id="R97a918d7b5bd450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a913c2f44fe4b50" /><Relationship Type="http://schemas.openxmlformats.org/officeDocument/2006/relationships/notesSlide" Target="/ppt/notesSlides/notesSlide13.xml" Id="R72e1dcf29bad4c4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c00101d925d4791" /><Relationship Type="http://schemas.openxmlformats.org/officeDocument/2006/relationships/notesSlide" Target="/ppt/notesSlides/notesSlide14.xml" Id="R873a1cefd5614b5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5e400335de64d80" /><Relationship Type="http://schemas.openxmlformats.org/officeDocument/2006/relationships/notesSlide" Target="/ppt/notesSlides/notesSlide15.xml" Id="R483ece4d2a65438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a4b62752d7e46aa" /><Relationship Type="http://schemas.openxmlformats.org/officeDocument/2006/relationships/notesSlide" Target="/ppt/notesSlides/notesSlide16.xml" Id="R8a76b6d218e24c1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16c8bce825846ea" /><Relationship Type="http://schemas.openxmlformats.org/officeDocument/2006/relationships/notesSlide" Target="/ppt/notesSlides/notesSlide17.xml" Id="Reb841e755ce044a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7dd65c959a444df" /><Relationship Type="http://schemas.openxmlformats.org/officeDocument/2006/relationships/notesSlide" Target="/ppt/notesSlides/notesSlide18.xml" Id="R9a98416bf2a04cd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afc653ce0c04d57" /><Relationship Type="http://schemas.openxmlformats.org/officeDocument/2006/relationships/notesSlide" Target="/ppt/notesSlides/notesSlide19.xml" Id="Rced2bf39ecfd4f6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3457df5d52848c8" /><Relationship Type="http://schemas.openxmlformats.org/officeDocument/2006/relationships/notesSlide" Target="/ppt/notesSlides/notesSlide20.xml" Id="R82c191f85de94df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0b3605d54224843" /><Relationship Type="http://schemas.openxmlformats.org/officeDocument/2006/relationships/notesSlide" Target="/ppt/notesSlides/notesSlide21.xml" Id="Rfb135f3807e1496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b3d9c7451e6431d" /><Relationship Type="http://schemas.openxmlformats.org/officeDocument/2006/relationships/notesSlide" Target="/ppt/notesSlides/notesSlide22.xml" Id="R6f83860543d44b6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以西結書第26章</a:t>
            </a:r>
          </a:p>
          <a:p xmlns:a="http://schemas.openxmlformats.org/drawingml/2006/main">
            <a:pPr algn="ctr">
              <a:buNone/>
            </a:pPr>
            <a:r>
              <a:rPr sz="2000">
                <a:solidFill>
                  <a:srgbClr val="FFFFFF"/>
                </a:solidFill>
                <a:latin typeface="Georgia"/>
                <a:ea typeface="Georgia"/>
                <a:cs typeface="Georgia"/>
              </a:rPr>
              <a:t>Ezekiel 26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26:1  |  Ezekiel 26:1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第十一年[十一]月初一日，耶和華的話臨到我說：</a:t>
            </a:r>
          </a:p>
          <a:p xmlns:a="http://schemas.openxmlformats.org/drawingml/2006/main">
            <a:pPr algn="ctr">
              <a:buNone/>
            </a:pPr>
            <a:r>
              <a:rPr sz="2400">
                <a:solidFill>
                  <a:srgbClr val="FFFFFF"/>
                </a:solidFill>
                <a:latin typeface="Georgia"/>
                <a:ea typeface="Georgia"/>
                <a:cs typeface="Georgia"/>
              </a:rPr>
              <a:t>And it came to pass in the eleventh year, in the first day of the month, that the word of the LORD came unto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26:2  |  Ezekiel 26:2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「人子啊，因泰爾向耶路撒冷說：『阿哈，那作眾民之門的已經破壞，向我開放；她既變為荒場，我必豐盛。』</a:t>
            </a:r>
          </a:p>
          <a:p xmlns:a="http://schemas.openxmlformats.org/drawingml/2006/main">
            <a:pPr algn="ctr">
              <a:buNone/>
            </a:pPr>
            <a:r>
              <a:rPr sz="2100">
                <a:solidFill>
                  <a:srgbClr val="FFFFFF"/>
                </a:solidFill>
                <a:latin typeface="Georgia"/>
                <a:ea typeface="Georgia"/>
                <a:cs typeface="Georgia"/>
              </a:rPr>
              <a:t>Son of man, because that Tyrus hath said against Jerusalem, Aha, she is broken that was the gates of the people: she is turned unto me: I shall be replenished, now she is laid waste: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26:3  |  Ezekiel 26:3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所以，主耶和華如此說：泰爾啊，我必與你為敵，使許多國民上來攻擊你，如同海使波浪湧上來一樣。</a:t>
            </a:r>
          </a:p>
          <a:p xmlns:a="http://schemas.openxmlformats.org/drawingml/2006/main">
            <a:pPr algn="ctr">
              <a:buNone/>
            </a:pPr>
            <a:r>
              <a:rPr sz="2100">
                <a:solidFill>
                  <a:srgbClr val="FFFFFF"/>
                </a:solidFill>
                <a:latin typeface="Georgia"/>
                <a:ea typeface="Georgia"/>
                <a:cs typeface="Georgia"/>
              </a:rPr>
              <a:t>Therefore thus saith the Lord GOD; Behold, I am against thee, O Tyrus, and will cause many nations to come up against thee, as the sea causeth his waves to come up.</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26:4  |  Ezekiel 26:4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他們必破壞泰爾的牆垣，拆毀她的城樓。我也要刮淨塵土，使她成為淨光的磐石。</a:t>
            </a:r>
          </a:p>
          <a:p xmlns:a="http://schemas.openxmlformats.org/drawingml/2006/main">
            <a:pPr algn="ctr">
              <a:buNone/>
            </a:pPr>
            <a:r>
              <a:rPr sz="2400">
                <a:solidFill>
                  <a:srgbClr val="FFFFFF"/>
                </a:solidFill>
                <a:latin typeface="Georgia"/>
                <a:ea typeface="Georgia"/>
                <a:cs typeface="Georgia"/>
              </a:rPr>
              <a:t>And they shall destroy the walls of Tyrus, and break down her towers: I will also scrape her dust from her, and make her like the top of a rock.</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26:5  |  Ezekiel 26:5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她必在海中作曬網的地方，也必成為列國的擄物。這是主耶和華說的。</a:t>
            </a:r>
          </a:p>
          <a:p xmlns:a="http://schemas.openxmlformats.org/drawingml/2006/main">
            <a:pPr algn="ctr">
              <a:buNone/>
            </a:pPr>
            <a:r>
              <a:rPr sz="2100">
                <a:solidFill>
                  <a:srgbClr val="FFFFFF"/>
                </a:solidFill>
                <a:latin typeface="Georgia"/>
                <a:ea typeface="Georgia"/>
                <a:cs typeface="Georgia"/>
              </a:rPr>
              <a:t>It shall be a place for the spreading of nets in the midst of the sea: for I have spoken it, saith the Lord GOD: and it shall become a spoil to the nations.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26:6  |  Ezekiel 26:6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屬泰爾城邑的居民必被刀劍殺滅，他們就知道我是耶和華。」</a:t>
            </a:r>
          </a:p>
          <a:p xmlns:a="http://schemas.openxmlformats.org/drawingml/2006/main">
            <a:pPr algn="ctr">
              <a:buNone/>
            </a:pPr>
            <a:r>
              <a:rPr sz="2400">
                <a:solidFill>
                  <a:srgbClr val="FFFFFF"/>
                </a:solidFill>
                <a:latin typeface="Georgia"/>
                <a:ea typeface="Georgia"/>
                <a:cs typeface="Georgia"/>
              </a:rPr>
              <a:t>And her daughters which are in the field shall be slain by the sword; and they shall know that I am the LORD.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26:7  |  Ezekiel 26:7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主耶和華如此說：「我必使諸王之王的巴比倫王尼布甲尼撒率領馬匹車輛、馬兵、軍隊，和許多人民從北方來攻擊[你]泰爾。</a:t>
            </a:r>
          </a:p>
          <a:p xmlns:a="http://schemas.openxmlformats.org/drawingml/2006/main">
            <a:pPr algn="ctr">
              <a:buNone/>
            </a:pPr>
            <a:r>
              <a:rPr sz="2100">
                <a:solidFill>
                  <a:srgbClr val="FFFFFF"/>
                </a:solidFill>
                <a:latin typeface="Georgia"/>
                <a:ea typeface="Georgia"/>
                <a:cs typeface="Georgia"/>
              </a:rPr>
              <a:t>For thus saith the Lord GOD; Behold, I will bring upon Tyrus Nebuchadrezzar king of Babylon, a king of kings, from the north, with horses, and with chariots, and with horsemen, and companies, and much people.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26:8  |  Ezekiel 26:8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他必用刀劍殺滅屬你城邑的居民，也必造臺築壘舉盾牌攻擊你。</a:t>
            </a:r>
          </a:p>
          <a:p xmlns:a="http://schemas.openxmlformats.org/drawingml/2006/main">
            <a:pPr algn="ctr">
              <a:buNone/>
            </a:pPr>
            <a:r>
              <a:rPr sz="2100">
                <a:solidFill>
                  <a:srgbClr val="FFFFFF"/>
                </a:solidFill>
                <a:latin typeface="Georgia"/>
                <a:ea typeface="Georgia"/>
                <a:cs typeface="Georgia"/>
              </a:rPr>
              <a:t>He shall slay with the sword thy daughters in the field: and he shall make a fort against thee, and cast a mount against thee, and lift up the buckler against thee.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26:9  |  Ezekiel 26:9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他必安設撞城錘攻破你的牆垣，用鐵器拆毀你的城樓。</a:t>
            </a:r>
          </a:p>
          <a:p xmlns:a="http://schemas.openxmlformats.org/drawingml/2006/main">
            <a:pPr algn="ctr">
              <a:buNone/>
            </a:pPr>
            <a:r>
              <a:rPr sz="2400">
                <a:solidFill>
                  <a:srgbClr val="FFFFFF"/>
                </a:solidFill>
                <a:latin typeface="Georgia"/>
                <a:ea typeface="Georgia"/>
                <a:cs typeface="Georgia"/>
              </a:rPr>
              <a:t>And he shall set engines of war against thy walls, and with his axes he shall break down thy towers.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26:10  |  Ezekiel 26:10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因他的馬匹眾多，塵土揚起遮蔽你。他進入你的城門，好像人進入已有破口之城。那時，你的牆垣必因騎馬的和戰車、輜重車的響聲震動。</a:t>
            </a:r>
          </a:p>
          <a:p xmlns:a="http://schemas.openxmlformats.org/drawingml/2006/main">
            <a:pPr algn="ctr">
              <a:buNone/>
            </a:pPr>
            <a:r>
              <a:rPr sz="1800">
                <a:solidFill>
                  <a:srgbClr val="FFFFFF"/>
                </a:solidFill>
                <a:latin typeface="Georgia"/>
                <a:ea typeface="Georgia"/>
                <a:cs typeface="Georgia"/>
              </a:rPr>
              <a:t>By reason of the abundance of his horses their dust shall cover thee: thy walls shall shake at the noise of the horsemen, and of the wheels, and of the chariots, when he shall enter into thy gates, as men enter into a city wherein is made a breach.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26:11  |  Ezekiel 26:11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他的馬蹄必踐踏你一切的街道；他必用刀殺戮你的居民。你堅固的柱子必倒在地上。</a:t>
            </a:r>
          </a:p>
          <a:p xmlns:a="http://schemas.openxmlformats.org/drawingml/2006/main">
            <a:pPr algn="ctr">
              <a:buNone/>
            </a:pPr>
            <a:r>
              <a:rPr sz="2100">
                <a:solidFill>
                  <a:srgbClr val="FFFFFF"/>
                </a:solidFill>
                <a:latin typeface="Georgia"/>
                <a:ea typeface="Georgia"/>
                <a:cs typeface="Georgia"/>
              </a:rPr>
              <a:t>With the hoofs of his horses shall he tread down all thy streets: he shall slay thy people by the sword, and thy strong garrisons shall go down to the ground.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26:12  |  Ezekiel 26:12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人必以你的財寶為擄物，以你的貨財為掠物，破壞你的牆垣，拆毀你華美的房屋，將你的石頭、木頭、塵土都拋在水中。</a:t>
            </a:r>
          </a:p>
          <a:p xmlns:a="http://schemas.openxmlformats.org/drawingml/2006/main">
            <a:pPr algn="ctr">
              <a:buNone/>
            </a:pPr>
            <a:r>
              <a:rPr sz="1800">
                <a:solidFill>
                  <a:srgbClr val="FFFFFF"/>
                </a:solidFill>
                <a:latin typeface="Georgia"/>
                <a:ea typeface="Georgia"/>
                <a:cs typeface="Georgia"/>
              </a:rPr>
              <a:t>And they shall make a spoil of thy riches, and make a prey of thy merchandise: and they shall break down thy walls, and destroy thy pleasant houses: and they shall lay thy stones and thy timber and thy dust in the midst of the water.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26:13  |  Ezekiel 26:13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我必使你唱歌的聲音止息；人也不再聽見你彈琴的聲音。</a:t>
            </a:r>
          </a:p>
          <a:p xmlns:a="http://schemas.openxmlformats.org/drawingml/2006/main">
            <a:pPr algn="ctr">
              <a:buNone/>
            </a:pPr>
            <a:r>
              <a:rPr sz="2400">
                <a:solidFill>
                  <a:srgbClr val="FFFFFF"/>
                </a:solidFill>
                <a:latin typeface="Georgia"/>
                <a:ea typeface="Georgia"/>
                <a:cs typeface="Georgia"/>
              </a:rPr>
              <a:t>And I will cause the noise of thy songs to cease; and the sound of thy harps shall be no more heard.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26:14  |  Ezekiel 26:14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我必使你成為淨光的磐石，作曬網的地方。你不得再被建造，因為這是主耶和華說的。」</a:t>
            </a:r>
          </a:p>
          <a:p xmlns:a="http://schemas.openxmlformats.org/drawingml/2006/main">
            <a:pPr algn="ctr">
              <a:buNone/>
            </a:pPr>
            <a:r>
              <a:rPr sz="2100">
                <a:solidFill>
                  <a:srgbClr val="FFFFFF"/>
                </a:solidFill>
                <a:latin typeface="Georgia"/>
                <a:ea typeface="Georgia"/>
                <a:cs typeface="Georgia"/>
              </a:rPr>
              <a:t>And I will make thee like the top of a rock: thou shalt be a place to spread nets upon; thou shalt be built no more: for I the LORD have spoken it, saith the Lord GOD.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26:15  |  Ezekiel 26:15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主耶和華對泰爾如此說：「在你中間行殺戮，受傷之人唉哼的時候，因你傾倒的響聲，海島豈不都震動嗎？</a:t>
            </a:r>
          </a:p>
          <a:p xmlns:a="http://schemas.openxmlformats.org/drawingml/2006/main">
            <a:pPr algn="ctr">
              <a:buNone/>
            </a:pPr>
            <a:r>
              <a:rPr sz="2100">
                <a:solidFill>
                  <a:srgbClr val="FFFFFF"/>
                </a:solidFill>
                <a:latin typeface="Georgia"/>
                <a:ea typeface="Georgia"/>
                <a:cs typeface="Georgia"/>
              </a:rPr>
              <a:t>Thus saith the Lord GOD to Tyrus; Shall not the isles shake at the sound of thy fall, when the wounded cry, when the slaughter is made in the midst of thee?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26:16  |  Ezekiel 26:16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那時靠海的君王必都下位，除去朝服，脫下花衣，披上戰兢，坐在地上，時刻發抖，為你驚駭。</a:t>
            </a:r>
          </a:p>
          <a:p xmlns:a="http://schemas.openxmlformats.org/drawingml/2006/main">
            <a:pPr algn="ctr">
              <a:buNone/>
            </a:pPr>
            <a:r>
              <a:rPr sz="1800">
                <a:solidFill>
                  <a:srgbClr val="FFFFFF"/>
                </a:solidFill>
                <a:latin typeface="Georgia"/>
                <a:ea typeface="Georgia"/>
                <a:cs typeface="Georgia"/>
              </a:rPr>
              <a:t>Then all the princes of the sea shall come down from their thrones, and lay away their robes, and put off their broidered garments: they shall clothe themselves with trembling; they shall sit upon the ground, and shall tremble at every moment, and be astonished at thee.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26:17  |  Ezekiel 26:17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他們必為你作起哀歌說： 你這有名之城， 素為航海之人居住， 在海上為最堅固的； 平日你和居民使一切住在那裏的人無不驚恐； 現在何竟毀滅了？</a:t>
            </a:r>
          </a:p>
          <a:p xmlns:a="http://schemas.openxmlformats.org/drawingml/2006/main">
            <a:pPr algn="ctr">
              <a:buNone/>
            </a:pPr>
            <a:r>
              <a:rPr sz="1800">
                <a:solidFill>
                  <a:srgbClr val="FFFFFF"/>
                </a:solidFill>
                <a:latin typeface="Georgia"/>
                <a:ea typeface="Georgia"/>
                <a:cs typeface="Georgia"/>
              </a:rPr>
              <a:t>And they shall take up a lamentation for thee, and say to thee, How art thou destroyed, that wast inhabited of seafaring men, the renowned city, which wast strong in the sea, she and her inhabitants, which cause their terror to be on all that haunt it!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26:18  |  Ezekiel 26:18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如今在你這傾覆的日子， 海島都必戰兢； 海中的群島見你歸於無有就都驚惶。」</a:t>
            </a:r>
          </a:p>
          <a:p xmlns:a="http://schemas.openxmlformats.org/drawingml/2006/main">
            <a:pPr algn="ctr">
              <a:buNone/>
            </a:pPr>
            <a:r>
              <a:rPr sz="2400">
                <a:solidFill>
                  <a:srgbClr val="FFFFFF"/>
                </a:solidFill>
                <a:latin typeface="Georgia"/>
                <a:ea typeface="Georgia"/>
                <a:cs typeface="Georgia"/>
              </a:rPr>
              <a:t>Now shall the isles tremble in the day of thy fall; yea, the isles that are in the sea shall be troubled at thy departure.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26:19  |  Ezekiel 26:19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主耶和華如此說：「泰爾啊，我使你變為荒涼，如無人居住的城邑；又使深水漫過你，大水淹沒你。</a:t>
            </a:r>
          </a:p>
          <a:p xmlns:a="http://schemas.openxmlformats.org/drawingml/2006/main">
            <a:pPr algn="ctr">
              <a:buNone/>
            </a:pPr>
            <a:r>
              <a:rPr sz="2100">
                <a:solidFill>
                  <a:srgbClr val="FFFFFF"/>
                </a:solidFill>
                <a:latin typeface="Georgia"/>
                <a:ea typeface="Georgia"/>
                <a:cs typeface="Georgia"/>
              </a:rPr>
              <a:t>For thus saith the Lord GOD; When I shall make thee a desolate city, like the cities that are not inhabited; when I shall bring up the deep upon thee, and great waters shall cover thee;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26:20  |  Ezekiel 26:20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那時，我要叫你下入陰府，與古時的人一同在地的深處、久已荒涼之地居住，使你不再有居民。我也要在活人之地顯榮耀。</a:t>
            </a:r>
          </a:p>
          <a:p xmlns:a="http://schemas.openxmlformats.org/drawingml/2006/main">
            <a:pPr algn="ctr">
              <a:buNone/>
            </a:pPr>
            <a:r>
              <a:rPr sz="1800">
                <a:solidFill>
                  <a:srgbClr val="FFFFFF"/>
                </a:solidFill>
                <a:latin typeface="Georgia"/>
                <a:ea typeface="Georgia"/>
                <a:cs typeface="Georgia"/>
              </a:rPr>
              <a:t>When I shall bring thee down with them that descend into the pit, with the people of old time, and shall set thee in the low parts of the earth, in places desolate of old, with them that go down to the pit, that thou be not inhabited; and I shall set glory in the land of the living;</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26:21  |  Ezekiel 26:21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我必叫你令人驚恐，不再存留於世；人雖尋找你，卻永尋不見。這是主耶和華說的。」</a:t>
            </a:r>
          </a:p>
          <a:p xmlns:a="http://schemas.openxmlformats.org/drawingml/2006/main">
            <a:pPr algn="ctr">
              <a:buNone/>
            </a:pPr>
            <a:r>
              <a:rPr sz="2400">
                <a:solidFill>
                  <a:srgbClr val="FFFFFF"/>
                </a:solidFill>
                <a:latin typeface="Georgia"/>
                <a:ea typeface="Georgia"/>
                <a:cs typeface="Georgia"/>
              </a:rPr>
              <a:t>I will make thee a terror, and thou shalt be no more: though thou be sought for, yet shalt thou never be found again, saith the Lord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2026-08-30T07:12:09.7010000Z</dcterms:created>
  <dcterms:modified xsi:type="dcterms:W3CDTF">2026-08-30T07:12:09.7010000Z</dcterms:modified>
</coreProperties>
</file>