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27493dbe0a4f9e" /><Relationship Type="http://schemas.openxmlformats.org/officeDocument/2006/relationships/extended-properties" Target="/docProps/app.xml" Id="Rc139567e42fd4b13" /><Relationship Type="http://schemas.openxmlformats.org/officeDocument/2006/relationships/officeDocument" Target="/ppt/presentation.xml" Id="Rbe44ef70952146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df1273e1e64ede"/>
  </p:sldMasterIdLst>
  <p:notesMasterIdLst>
    <p:notesMasterId xmlns:r="http://schemas.openxmlformats.org/officeDocument/2006/relationships" r:id="Rcd67e439734a4f24"/>
  </p:notesMasterIdLst>
  <p:sldIdLst>
    <p:sldId xmlns:r="http://schemas.openxmlformats.org/officeDocument/2006/relationships" id="256" r:id="R2d1b0f7fca0547d8"/>
    <p:sldId xmlns:r="http://schemas.openxmlformats.org/officeDocument/2006/relationships" id="257" r:id="R5688321243474b08"/>
    <p:sldId xmlns:r="http://schemas.openxmlformats.org/officeDocument/2006/relationships" id="258" r:id="R5e93959ef4974568"/>
    <p:sldId xmlns:r="http://schemas.openxmlformats.org/officeDocument/2006/relationships" id="259" r:id="Rffc041b1d0534ae8"/>
    <p:sldId xmlns:r="http://schemas.openxmlformats.org/officeDocument/2006/relationships" id="260" r:id="R13657a6b0f2b499c"/>
    <p:sldId xmlns:r="http://schemas.openxmlformats.org/officeDocument/2006/relationships" id="261" r:id="Rd0185a5a5f764c46"/>
    <p:sldId xmlns:r="http://schemas.openxmlformats.org/officeDocument/2006/relationships" id="262" r:id="R2b86b92722bb4f52"/>
    <p:sldId xmlns:r="http://schemas.openxmlformats.org/officeDocument/2006/relationships" id="263" r:id="R785cd5d20a1f4428"/>
    <p:sldId xmlns:r="http://schemas.openxmlformats.org/officeDocument/2006/relationships" id="264" r:id="Rb718067e141c4c27"/>
    <p:sldId xmlns:r="http://schemas.openxmlformats.org/officeDocument/2006/relationships" id="265" r:id="R784ac2b8f309478b"/>
    <p:sldId xmlns:r="http://schemas.openxmlformats.org/officeDocument/2006/relationships" id="266" r:id="R0d9ea1e2f3e94b08"/>
    <p:sldId xmlns:r="http://schemas.openxmlformats.org/officeDocument/2006/relationships" id="267" r:id="Rb7f668a6dc7d4743"/>
    <p:sldId xmlns:r="http://schemas.openxmlformats.org/officeDocument/2006/relationships" id="268" r:id="R4479ad4c28db4d04"/>
    <p:sldId xmlns:r="http://schemas.openxmlformats.org/officeDocument/2006/relationships" id="269" r:id="Radedb154f7b846d2"/>
    <p:sldId xmlns:r="http://schemas.openxmlformats.org/officeDocument/2006/relationships" id="270" r:id="R59900a2f99bf486e"/>
    <p:sldId xmlns:r="http://schemas.openxmlformats.org/officeDocument/2006/relationships" id="271" r:id="R754b8d3be2b5430e"/>
    <p:sldId xmlns:r="http://schemas.openxmlformats.org/officeDocument/2006/relationships" id="272" r:id="R234b8d5552cc46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fe4033a51b3494d" /><Relationship Type="http://schemas.openxmlformats.org/officeDocument/2006/relationships/slideMaster" Target="/ppt/slideMasters/slideMaster1.xml" Id="Rc7df1273e1e64ede" /><Relationship Type="http://schemas.openxmlformats.org/officeDocument/2006/relationships/notesMaster" Target="/ppt/notesMasters/notesMaster1.xml" Id="Rcd67e439734a4f24" /><Relationship Type="http://schemas.openxmlformats.org/officeDocument/2006/relationships/presProps" Target="/ppt/presProps.xml" Id="R939716e61fbe4080" /><Relationship Type="http://schemas.openxmlformats.org/officeDocument/2006/relationships/tableStyles" Target="/ppt/tableStyles.xml" Id="R2b71e1bf414543ae" /><Relationship Type="http://schemas.openxmlformats.org/officeDocument/2006/relationships/slide" Target="/ppt/slides/slide1.xml" Id="R2d1b0f7fca0547d8" /><Relationship Type="http://schemas.openxmlformats.org/officeDocument/2006/relationships/slide" Target="/ppt/slides/slide2.xml" Id="R5688321243474b08" /><Relationship Type="http://schemas.openxmlformats.org/officeDocument/2006/relationships/slide" Target="/ppt/slides/slide3.xml" Id="R5e93959ef4974568" /><Relationship Type="http://schemas.openxmlformats.org/officeDocument/2006/relationships/slide" Target="/ppt/slides/slide4.xml" Id="Rffc041b1d0534ae8" /><Relationship Type="http://schemas.openxmlformats.org/officeDocument/2006/relationships/slide" Target="/ppt/slides/slide5.xml" Id="R13657a6b0f2b499c" /><Relationship Type="http://schemas.openxmlformats.org/officeDocument/2006/relationships/slide" Target="/ppt/slides/slide6.xml" Id="Rd0185a5a5f764c46" /><Relationship Type="http://schemas.openxmlformats.org/officeDocument/2006/relationships/slide" Target="/ppt/slides/slide7.xml" Id="R2b86b92722bb4f52" /><Relationship Type="http://schemas.openxmlformats.org/officeDocument/2006/relationships/slide" Target="/ppt/slides/slide8.xml" Id="R785cd5d20a1f4428" /><Relationship Type="http://schemas.openxmlformats.org/officeDocument/2006/relationships/slide" Target="/ppt/slides/slide9.xml" Id="Rb718067e141c4c27" /><Relationship Type="http://schemas.openxmlformats.org/officeDocument/2006/relationships/slide" Target="/ppt/slides/slide10.xml" Id="R784ac2b8f309478b" /><Relationship Type="http://schemas.openxmlformats.org/officeDocument/2006/relationships/slide" Target="/ppt/slides/slide11.xml" Id="R0d9ea1e2f3e94b08" /><Relationship Type="http://schemas.openxmlformats.org/officeDocument/2006/relationships/slide" Target="/ppt/slides/slide12.xml" Id="Rb7f668a6dc7d4743" /><Relationship Type="http://schemas.openxmlformats.org/officeDocument/2006/relationships/slide" Target="/ppt/slides/slide13.xml" Id="R4479ad4c28db4d04" /><Relationship Type="http://schemas.openxmlformats.org/officeDocument/2006/relationships/slide" Target="/ppt/slides/slide14.xml" Id="Radedb154f7b846d2" /><Relationship Type="http://schemas.openxmlformats.org/officeDocument/2006/relationships/slide" Target="/ppt/slides/slide15.xml" Id="R59900a2f99bf486e" /><Relationship Type="http://schemas.openxmlformats.org/officeDocument/2006/relationships/slide" Target="/ppt/slides/slide16.xml" Id="R754b8d3be2b5430e" /><Relationship Type="http://schemas.openxmlformats.org/officeDocument/2006/relationships/slide" Target="/ppt/slides/slide17.xml" Id="R234b8d5552cc46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58dd1ce097d4c8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c1149c53014dde" /><Relationship Type="http://schemas.openxmlformats.org/officeDocument/2006/relationships/notesMaster" Target="/ppt/notesMasters/notesMaster1.xml" Id="R21b27ead4c31406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54d546c30244921" /><Relationship Type="http://schemas.openxmlformats.org/officeDocument/2006/relationships/notesMaster" Target="/ppt/notesMasters/notesMaster1.xml" Id="R4301001961f94e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8793f4ce3504af7" /><Relationship Type="http://schemas.openxmlformats.org/officeDocument/2006/relationships/notesMaster" Target="/ppt/notesMasters/notesMaster1.xml" Id="R664fefcce7ef41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cd4e235f2dd43e6" /><Relationship Type="http://schemas.openxmlformats.org/officeDocument/2006/relationships/notesMaster" Target="/ppt/notesMasters/notesMaster1.xml" Id="Re9a1ac53ea344fa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119b5004fd047cf" /><Relationship Type="http://schemas.openxmlformats.org/officeDocument/2006/relationships/notesMaster" Target="/ppt/notesMasters/notesMaster1.xml" Id="Rcff10514359e4eb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5736ee2ac7341fc" /><Relationship Type="http://schemas.openxmlformats.org/officeDocument/2006/relationships/notesMaster" Target="/ppt/notesMasters/notesMaster1.xml" Id="Rca42472e134b4c2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afe22d6257477a" /><Relationship Type="http://schemas.openxmlformats.org/officeDocument/2006/relationships/notesMaster" Target="/ppt/notesMasters/notesMaster1.xml" Id="R42227d7b35954d9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14985ba6394c95" /><Relationship Type="http://schemas.openxmlformats.org/officeDocument/2006/relationships/notesMaster" Target="/ppt/notesMasters/notesMaster1.xml" Id="Rf94db15f1dc9432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1cfe771b4da451a" /><Relationship Type="http://schemas.openxmlformats.org/officeDocument/2006/relationships/notesMaster" Target="/ppt/notesMasters/notesMaster1.xml" Id="R4762674e751f440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35d15f8b1d84ca4" /><Relationship Type="http://schemas.openxmlformats.org/officeDocument/2006/relationships/notesMaster" Target="/ppt/notesMasters/notesMaster1.xml" Id="R1bfd26a8e6d14fd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e570c14dbc94307" /><Relationship Type="http://schemas.openxmlformats.org/officeDocument/2006/relationships/notesMaster" Target="/ppt/notesMasters/notesMaster1.xml" Id="Rce233a18c3904c7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4312017f82a477e" /><Relationship Type="http://schemas.openxmlformats.org/officeDocument/2006/relationships/notesMaster" Target="/ppt/notesMasters/notesMaster1.xml" Id="Re8fdc823c03f4c4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63399ae5dec481f" /><Relationship Type="http://schemas.openxmlformats.org/officeDocument/2006/relationships/notesMaster" Target="/ppt/notesMasters/notesMaster1.xml" Id="R3e8ce359e3b349f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d4ed5da23914112" /><Relationship Type="http://schemas.openxmlformats.org/officeDocument/2006/relationships/notesMaster" Target="/ppt/notesMasters/notesMaster1.xml" Id="Rb55e301a7e94476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6b040d5882d4ac4" /><Relationship Type="http://schemas.openxmlformats.org/officeDocument/2006/relationships/notesMaster" Target="/ppt/notesMasters/notesMaster1.xml" Id="Rc87913311fd842b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f4056015525475e" /><Relationship Type="http://schemas.openxmlformats.org/officeDocument/2006/relationships/notesMaster" Target="/ppt/notesMasters/notesMaster1.xml" Id="Rf45b47224ee946c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002089c5a8b496b" /><Relationship Type="http://schemas.openxmlformats.org/officeDocument/2006/relationships/notesMaster" Target="/ppt/notesMasters/notesMaster1.xml" Id="R8e616109b7ba48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098546d23b4eb1" /><Relationship Type="http://schemas.openxmlformats.org/officeDocument/2006/relationships/image" Target="/ppt/media/image.png" Id="R12406833418c42fe" /><Relationship Type="http://schemas.openxmlformats.org/officeDocument/2006/relationships/image" Target="/ppt/media/image2.png" Id="Rc69d48c25acb4b04" /><Relationship Type="http://schemas.openxmlformats.org/officeDocument/2006/relationships/image" Target="/ppt/media/image.jpeg" Id="Ra5c79e46b75b455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f38c88ec7148c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2406833418c42f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69d48c25acb4b0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c79e46b75b455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3d5d9aafe14987" /><Relationship Type="http://schemas.openxmlformats.org/officeDocument/2006/relationships/slideLayout" Target="/ppt/slideLayouts/slideLayout1.xml" Id="Re34e103596ab4911" /><Relationship Type="http://schemas.openxmlformats.org/officeDocument/2006/relationships/slideLayout" Target="/ppt/slideLayouts/slideLayout2.xml" Id="R2e6d0c4bee324fd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34e103596ab4911"/>
    <p:sldLayoutId xmlns:r="http://schemas.openxmlformats.org/officeDocument/2006/relationships" id="2147483650" r:id="R2e6d0c4bee324fd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5bf8a4271a472a" /><Relationship Type="http://schemas.openxmlformats.org/officeDocument/2006/relationships/notesSlide" Target="/ppt/notesSlides/notesSlide1.xml" Id="Ra4cd8e2c1c514c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593e5c971b4ea4" /><Relationship Type="http://schemas.openxmlformats.org/officeDocument/2006/relationships/notesSlide" Target="/ppt/notesSlides/notesSlide2.xml" Id="Re479b3d160004d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0371780ca04558" /><Relationship Type="http://schemas.openxmlformats.org/officeDocument/2006/relationships/notesSlide" Target="/ppt/notesSlides/notesSlide3.xml" Id="Rcaba86e9cbfa4f9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37b89e3e4449b0" /><Relationship Type="http://schemas.openxmlformats.org/officeDocument/2006/relationships/notesSlide" Target="/ppt/notesSlides/notesSlide4.xml" Id="Ra8100509bde3445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52655d1aef44e5" /><Relationship Type="http://schemas.openxmlformats.org/officeDocument/2006/relationships/notesSlide" Target="/ppt/notesSlides/notesSlide5.xml" Id="R80e67161d3804f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20b3dcbc924974" /><Relationship Type="http://schemas.openxmlformats.org/officeDocument/2006/relationships/notesSlide" Target="/ppt/notesSlides/notesSlide6.xml" Id="R151ec10db5084e9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903a706b104917" /><Relationship Type="http://schemas.openxmlformats.org/officeDocument/2006/relationships/notesSlide" Target="/ppt/notesSlides/notesSlide7.xml" Id="Rde1940c5733b46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56e5e0c42a4ac2" /><Relationship Type="http://schemas.openxmlformats.org/officeDocument/2006/relationships/notesSlide" Target="/ppt/notesSlides/notesSlide8.xml" Id="Rcbf503d531984f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3b700c2f6d4071" /><Relationship Type="http://schemas.openxmlformats.org/officeDocument/2006/relationships/notesSlide" Target="/ppt/notesSlides/notesSlide9.xml" Id="Rc7e8d3b913e745c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fcf3ef2e6a41be" /><Relationship Type="http://schemas.openxmlformats.org/officeDocument/2006/relationships/notesSlide" Target="/ppt/notesSlides/notesSlide10.xml" Id="Rf51f7c3d9d024a5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47daed6ed64665" /><Relationship Type="http://schemas.openxmlformats.org/officeDocument/2006/relationships/notesSlide" Target="/ppt/notesSlides/notesSlide11.xml" Id="Rcde9fe21126041a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c33eaeb8c54952" /><Relationship Type="http://schemas.openxmlformats.org/officeDocument/2006/relationships/notesSlide" Target="/ppt/notesSlides/notesSlide12.xml" Id="R3d4692379af346a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a3ed2c54e24e20" /><Relationship Type="http://schemas.openxmlformats.org/officeDocument/2006/relationships/notesSlide" Target="/ppt/notesSlides/notesSlide13.xml" Id="R9a18aee707a8485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131c37cbfc4871" /><Relationship Type="http://schemas.openxmlformats.org/officeDocument/2006/relationships/notesSlide" Target="/ppt/notesSlides/notesSlide14.xml" Id="R7fa3e09e872a4d6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cbbbe817074cc6" /><Relationship Type="http://schemas.openxmlformats.org/officeDocument/2006/relationships/notesSlide" Target="/ppt/notesSlides/notesSlide15.xml" Id="R2695d1840eab412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a80de9cb684e8a" /><Relationship Type="http://schemas.openxmlformats.org/officeDocument/2006/relationships/notesSlide" Target="/ppt/notesSlides/notesSlide16.xml" Id="R1e5e556851d24f5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620d95d3134984" /><Relationship Type="http://schemas.openxmlformats.org/officeDocument/2006/relationships/notesSlide" Target="/ppt/notesSlides/notesSlide17.xml" Id="Ra43dbe994dc048f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何西阿書第7章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Hosea 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7:1  |  Hosea 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我想醫治以色列的時候， 以法蓮的罪孽和撒馬利亞的罪惡就顯露出來。 他們行事虛謊， 內有賊人入室[偷竊]， 外有強盜成群騷擾。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would have healed Israel, then the iniquity of Ephraim was discovered, and the wickedness of Samaria: for they commit falsehood; and the thief cometh in, and the troop of robbers spoileth without.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7:2  |  Hosea 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他們心裏並不思想我記念他們的一切惡； 他們所行的現在纏繞他們，都在我面前。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consider not in their hearts that I remember all their wickedness: now their own doings have beset them about; they are before my face.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7:3  |  Hosea 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他們行惡使君王歡喜， 說謊使首領喜樂。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make the king glad with their wickedness, and the princes with their 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7:4  |  Hosea 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他們都是行淫的， 像火爐被烤餅的燒熱， 從摶麵到發麵的時候， 暫不使[火]着旺。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all adulterers, as an oven heated by the baker, who ceaseth from raising after he hath kneaded the dough, until it be leavened.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7:5  |  Hosea 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在我們王[宴樂]的日子， 首領因酒的烈性成病； 王與褻慢人拉手。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day of our king the princes have made him sick with bottles of wine; he stretched out his hand with scorners.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7:6  |  Hosea 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首領埋伏的時候，心中熱如火爐， 就如烤餅的整夜睡臥， 到了早晨火氣炎炎。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have made ready their heart like an oven, whiles they lie in wait: their baker sleepeth all the night; in the morning it burneth as a flaming fire.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7:7  |  Hosea 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眾民也熱如火爐， 燒滅他們的官長。 他們的君王都仆倒而死； 他們中間無一人求告我。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all hot as an oven, and have devoured their judges; all their kings are fallen: there is none among them that calleth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7:8  |  Hosea 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以法蓮與列邦人攙雜； 以法蓮是沒有翻過的餅。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Ephraim, he hath mixed himself among the people; Ephraim is a cake not turned.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7:9  |  Hosea 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外邦人吞吃他勞力得來的，他卻不知道； 頭髮斑白，他也不覺得。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Strangers have devoured his strength, and he knoweth it not: yea, gray hairs are here and there upon him, yet he knoweth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7:10  |  Hosea 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以色列的驕傲當面見證自己， 雖遭遇這一切， 他們仍不歸向耶和華－他們的神， 也不尋求他。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pride of Israel testifieth to his face: and they do not return to the LORD their God, nor seek him for all this.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7:11  |  Hosea 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以法蓮好像鴿子愚蠢無知； 他們求告埃及，投奔亞述。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Ephraim also is like a silly dove without heart: they call to Egypt, they go to Assyria.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7:12  |  Hosea 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他們去的時候，我必將我的網撒在他們身上； 我要打下他們，如同空中的鳥。 我必按他們會眾所聽見的懲罰他們。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they shall go, I will spread my net upon them; I will bring them down as the fowls of the heaven; I will chastise them, as their congregation hath heard.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7:13  |  Hosea 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他們因離棄我，必定有禍； 因違背我，必被毀滅。 我雖要救贖他們，他們卻向我說謊。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Woe unto them! for they have fled from me: destruction unto them! because they have transgressed against me: though I have redeemed them, yet they have spoken lies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7:14  |  Hosea 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他們並不誠心哀求我， 乃在床上呼號； 他們為求五穀新酒聚集， 仍然悖逆我。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have not cried unto me with their heart, when they howled upon their beds: they assemble themselves for corn and wine, and they rebel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7:15  |  Hosea 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我雖教導他們，堅固他們的膀臂， 他們竟圖謀抗拒我。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I have bound and strengthened their arms, yet do they imagine mischief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7:16  |  Hosea 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他們歸向，卻不歸向至上者； 他們如同翻背的弓。 他們的首領必因舌頭的狂傲倒在刀下； 這在埃及地必作人的譏笑。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return, but not to the most High: they are like a deceitful bow: their princes shall fall by the sword for the rage of their tongue: this shall be their derision in the land of Egypt.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2026-08-30T03:49:23.0000000Z</dcterms:created>
  <dcterms:modified xsi:type="dcterms:W3CDTF">2026-08-30T03:49:23.0000000Z</dcterms:modified>
</coreProperties>
</file>