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1e383739f44daf" /><Relationship Type="http://schemas.openxmlformats.org/officeDocument/2006/relationships/extended-properties" Target="/docProps/app.xml" Id="Rf7a53990e1df49d4" /><Relationship Type="http://schemas.openxmlformats.org/officeDocument/2006/relationships/officeDocument" Target="/ppt/presentation.xml" Id="Rb0db37435bd24a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179dda93dd4693"/>
  </p:sldMasterIdLst>
  <p:notesMasterIdLst>
    <p:notesMasterId xmlns:r="http://schemas.openxmlformats.org/officeDocument/2006/relationships" r:id="Rd688298863124608"/>
  </p:notesMasterIdLst>
  <p:sldIdLst>
    <p:sldId xmlns:r="http://schemas.openxmlformats.org/officeDocument/2006/relationships" id="256" r:id="R6c4a001118c74d24"/>
    <p:sldId xmlns:r="http://schemas.openxmlformats.org/officeDocument/2006/relationships" id="257" r:id="Ra67163e158f24ac1"/>
    <p:sldId xmlns:r="http://schemas.openxmlformats.org/officeDocument/2006/relationships" id="258" r:id="R34c79e464d5943ae"/>
    <p:sldId xmlns:r="http://schemas.openxmlformats.org/officeDocument/2006/relationships" id="259" r:id="R65f9607009194b76"/>
    <p:sldId xmlns:r="http://schemas.openxmlformats.org/officeDocument/2006/relationships" id="260" r:id="R7ef9004130f04652"/>
    <p:sldId xmlns:r="http://schemas.openxmlformats.org/officeDocument/2006/relationships" id="261" r:id="Rc020303dd05d4070"/>
    <p:sldId xmlns:r="http://schemas.openxmlformats.org/officeDocument/2006/relationships" id="262" r:id="Rf52e4d2f622b40a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1f5ddf313345b5" /><Relationship Type="http://schemas.openxmlformats.org/officeDocument/2006/relationships/slideMaster" Target="/ppt/slideMasters/slideMaster1.xml" Id="R56179dda93dd4693" /><Relationship Type="http://schemas.openxmlformats.org/officeDocument/2006/relationships/notesMaster" Target="/ppt/notesMasters/notesMaster1.xml" Id="Rd688298863124608" /><Relationship Type="http://schemas.openxmlformats.org/officeDocument/2006/relationships/presProps" Target="/ppt/presProps.xml" Id="Re9419d4f4db04393" /><Relationship Type="http://schemas.openxmlformats.org/officeDocument/2006/relationships/tableStyles" Target="/ppt/tableStyles.xml" Id="R457605796653404e" /><Relationship Type="http://schemas.openxmlformats.org/officeDocument/2006/relationships/slide" Target="/ppt/slides/slide1.xml" Id="R6c4a001118c74d24" /><Relationship Type="http://schemas.openxmlformats.org/officeDocument/2006/relationships/slide" Target="/ppt/slides/slide2.xml" Id="Ra67163e158f24ac1" /><Relationship Type="http://schemas.openxmlformats.org/officeDocument/2006/relationships/slide" Target="/ppt/slides/slide3.xml" Id="R34c79e464d5943ae" /><Relationship Type="http://schemas.openxmlformats.org/officeDocument/2006/relationships/slide" Target="/ppt/slides/slide4.xml" Id="R65f9607009194b76" /><Relationship Type="http://schemas.openxmlformats.org/officeDocument/2006/relationships/slide" Target="/ppt/slides/slide5.xml" Id="R7ef9004130f04652" /><Relationship Type="http://schemas.openxmlformats.org/officeDocument/2006/relationships/slide" Target="/ppt/slides/slide6.xml" Id="Rc020303dd05d4070" /><Relationship Type="http://schemas.openxmlformats.org/officeDocument/2006/relationships/slide" Target="/ppt/slides/slide7.xml" Id="Rf52e4d2f622b40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bbf09ffcee4d5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56925390b34bab" /><Relationship Type="http://schemas.openxmlformats.org/officeDocument/2006/relationships/notesMaster" Target="/ppt/notesMasters/notesMaster1.xml" Id="Rd00beaf5b03b48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5dbc23b3dd4a64" /><Relationship Type="http://schemas.openxmlformats.org/officeDocument/2006/relationships/notesMaster" Target="/ppt/notesMasters/notesMaster1.xml" Id="R4a71e42a00af48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7b4d2faff1491b" /><Relationship Type="http://schemas.openxmlformats.org/officeDocument/2006/relationships/notesMaster" Target="/ppt/notesMasters/notesMaster1.xml" Id="R4d08a764bf644d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1759a8d0bf4e67" /><Relationship Type="http://schemas.openxmlformats.org/officeDocument/2006/relationships/notesMaster" Target="/ppt/notesMasters/notesMaster1.xml" Id="R58c2c28931c442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d0b4d0a0844a6f" /><Relationship Type="http://schemas.openxmlformats.org/officeDocument/2006/relationships/notesMaster" Target="/ppt/notesMasters/notesMaster1.xml" Id="R8987a19acef241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472f2a28c6421a" /><Relationship Type="http://schemas.openxmlformats.org/officeDocument/2006/relationships/notesMaster" Target="/ppt/notesMasters/notesMaster1.xml" Id="Rd5e3cfe7e5ee4b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b7825ec56a4968" /><Relationship Type="http://schemas.openxmlformats.org/officeDocument/2006/relationships/notesMaster" Target="/ppt/notesMasters/notesMaster1.xml" Id="Rbb7ffe8a0e2449c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6392d9853f49bd" /><Relationship Type="http://schemas.openxmlformats.org/officeDocument/2006/relationships/image" Target="/ppt/media/image.png" Id="R2382c6d628a146ac" /><Relationship Type="http://schemas.openxmlformats.org/officeDocument/2006/relationships/image" Target="/ppt/media/image2.png" Id="Rd39f0293c3ab4049" /><Relationship Type="http://schemas.openxmlformats.org/officeDocument/2006/relationships/image" Target="/ppt/media/image.jpeg" Id="R9e0646b5cb1847d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4112e0eb90446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382c6d628a146a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39f0293c3ab404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0646b5cb1847d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bf7b09d6cc4f77" /><Relationship Type="http://schemas.openxmlformats.org/officeDocument/2006/relationships/slideLayout" Target="/ppt/slideLayouts/slideLayout1.xml" Id="R2a5a4854c7b74345" /><Relationship Type="http://schemas.openxmlformats.org/officeDocument/2006/relationships/slideLayout" Target="/ppt/slideLayouts/slideLayout2.xml" Id="R87cd24a796324db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5a4854c7b74345"/>
    <p:sldLayoutId xmlns:r="http://schemas.openxmlformats.org/officeDocument/2006/relationships" id="2147483650" r:id="R87cd24a796324db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6459e283834289" /><Relationship Type="http://schemas.openxmlformats.org/officeDocument/2006/relationships/notesSlide" Target="/ppt/notesSlides/notesSlide1.xml" Id="Rea0c7fffe90b42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70623d7b3e46cc" /><Relationship Type="http://schemas.openxmlformats.org/officeDocument/2006/relationships/notesSlide" Target="/ppt/notesSlides/notesSlide2.xml" Id="R800dfa82545e49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822bc39d604d6f" /><Relationship Type="http://schemas.openxmlformats.org/officeDocument/2006/relationships/notesSlide" Target="/ppt/notesSlides/notesSlide3.xml" Id="R9757ef9e032247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182a0f62ad4744" /><Relationship Type="http://schemas.openxmlformats.org/officeDocument/2006/relationships/notesSlide" Target="/ppt/notesSlides/notesSlide4.xml" Id="R4022366aae1241d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f02cb163914a98" /><Relationship Type="http://schemas.openxmlformats.org/officeDocument/2006/relationships/notesSlide" Target="/ppt/notesSlides/notesSlide5.xml" Id="Rf3b132ebfab94c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b67d0d2352420e" /><Relationship Type="http://schemas.openxmlformats.org/officeDocument/2006/relationships/notesSlide" Target="/ppt/notesSlides/notesSlide6.xml" Id="R5b74a9f835ba46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2201cefdcf4bd3" /><Relationship Type="http://schemas.openxmlformats.org/officeDocument/2006/relationships/notesSlide" Target="/ppt/notesSlides/notesSlide7.xml" Id="R055cc7605a174b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1:1  |  Psalms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不從惡人的計謀， 不站罪人的道路， 不坐褻慢人的座位，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that walketh not in the counsel of the ungodly, nor standeth in the way of sinners, nor sitteth in the seat of the scornful.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1:2  |  Psalms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惟喜愛耶和華的律法， 晝夜思想， 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his delight is in the law of the LORD; and in his law doth he meditate day and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1:3  |  Psalms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他要像一棵樹栽在溪水旁， 按時候結果子， 葉子也不枯乾。 凡他所做的盡都順利。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be like a tree planted by the rivers of water, that bringeth forth his fruit in his season; his leaf also shall not wither; and whatsoever he doeth shall prosper.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1:4  |  Psalms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惡人並不是這樣， 乃像糠詷被風吹散。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ungodly are not so: but are like the chaff which the wind driveth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1:5  |  Psalms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因此，當審判的時候，惡人必站立不住； 罪人在義人的會中也是如此。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ungodly shall not stand in the judgment, nor sinners in the congregation of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1:6  |  Psalms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因為耶和華知道義人的道路； 惡人的道路卻必滅亡。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knoweth the way of the righteous: but the way of the ungodly shall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2026-08-30T04:28:21.9390000Z</dcterms:created>
  <dcterms:modified xsi:type="dcterms:W3CDTF">2026-08-30T04:28:21.9390000Z</dcterms:modified>
</coreProperties>
</file>